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5" r:id="rId1"/>
  </p:sldMasterIdLst>
  <p:notesMasterIdLst>
    <p:notesMasterId r:id="rId38"/>
  </p:notesMasterIdLst>
  <p:sldIdLst>
    <p:sldId id="256" r:id="rId2"/>
    <p:sldId id="261" r:id="rId3"/>
    <p:sldId id="288" r:id="rId4"/>
    <p:sldId id="262" r:id="rId5"/>
    <p:sldId id="266" r:id="rId6"/>
    <p:sldId id="271" r:id="rId7"/>
    <p:sldId id="274" r:id="rId8"/>
    <p:sldId id="268" r:id="rId9"/>
    <p:sldId id="270" r:id="rId10"/>
    <p:sldId id="272" r:id="rId11"/>
    <p:sldId id="258" r:id="rId12"/>
    <p:sldId id="275" r:id="rId13"/>
    <p:sldId id="287" r:id="rId14"/>
    <p:sldId id="291" r:id="rId15"/>
    <p:sldId id="292" r:id="rId16"/>
    <p:sldId id="293" r:id="rId17"/>
    <p:sldId id="294" r:id="rId18"/>
    <p:sldId id="295" r:id="rId19"/>
    <p:sldId id="296" r:id="rId20"/>
    <p:sldId id="297" r:id="rId21"/>
    <p:sldId id="298" r:id="rId22"/>
    <p:sldId id="300" r:id="rId23"/>
    <p:sldId id="299" r:id="rId24"/>
    <p:sldId id="301" r:id="rId25"/>
    <p:sldId id="289" r:id="rId26"/>
    <p:sldId id="279" r:id="rId27"/>
    <p:sldId id="302" r:id="rId28"/>
    <p:sldId id="280" r:id="rId29"/>
    <p:sldId id="303" r:id="rId30"/>
    <p:sldId id="281" r:id="rId31"/>
    <p:sldId id="304" r:id="rId32"/>
    <p:sldId id="290" r:id="rId33"/>
    <p:sldId id="265" r:id="rId34"/>
    <p:sldId id="285" r:id="rId35"/>
    <p:sldId id="273" r:id="rId36"/>
    <p:sldId id="30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337"/>
  </p:normalViewPr>
  <p:slideViewPr>
    <p:cSldViewPr snapToGrid="0">
      <p:cViewPr>
        <p:scale>
          <a:sx n="97" d="100"/>
          <a:sy n="97" d="100"/>
        </p:scale>
        <p:origin x="728" y="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ata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7.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62.png"/><Relationship Id="rId7" Type="http://schemas.openxmlformats.org/officeDocument/2006/relationships/image" Target="../media/image4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ata8.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46.png"/><Relationship Id="rId7" Type="http://schemas.openxmlformats.org/officeDocument/2006/relationships/image" Target="../media/image71.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47.svg"/><Relationship Id="rId9" Type="http://schemas.openxmlformats.org/officeDocument/2006/relationships/image" Target="../media/image7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7.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62.png"/><Relationship Id="rId7" Type="http://schemas.openxmlformats.org/officeDocument/2006/relationships/image" Target="../media/image4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8.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46.png"/><Relationship Id="rId7" Type="http://schemas.openxmlformats.org/officeDocument/2006/relationships/image" Target="../media/image71.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47.svg"/><Relationship Id="rId9" Type="http://schemas.openxmlformats.org/officeDocument/2006/relationships/image" Target="../media/image7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54CA02-0CD4-42A1-82A8-8533FE4913CE}"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02F2285E-A7E2-481E-8922-12BCC9EF83C1}">
      <dgm:prSet/>
      <dgm:spPr/>
      <dgm:t>
        <a:bodyPr/>
        <a:lstStyle/>
        <a:p>
          <a:r>
            <a:rPr lang="en-US" dirty="0"/>
            <a:t>Introduction</a:t>
          </a:r>
        </a:p>
      </dgm:t>
    </dgm:pt>
    <dgm:pt modelId="{86386F25-0222-4C67-9A3B-D2BD2674331E}" type="parTrans" cxnId="{15A9B927-D449-4CDC-A68C-5009F8C02EF4}">
      <dgm:prSet/>
      <dgm:spPr/>
      <dgm:t>
        <a:bodyPr/>
        <a:lstStyle/>
        <a:p>
          <a:endParaRPr lang="en-US"/>
        </a:p>
      </dgm:t>
    </dgm:pt>
    <dgm:pt modelId="{4CD604AF-0787-4DEC-AB8B-6B1382F7F0F9}" type="sibTrans" cxnId="{15A9B927-D449-4CDC-A68C-5009F8C02EF4}">
      <dgm:prSet/>
      <dgm:spPr/>
      <dgm:t>
        <a:bodyPr/>
        <a:lstStyle/>
        <a:p>
          <a:endParaRPr lang="en-US"/>
        </a:p>
      </dgm:t>
    </dgm:pt>
    <dgm:pt modelId="{B97D25B9-9FAF-4237-BE2B-CEB48DD40011}">
      <dgm:prSet/>
      <dgm:spPr/>
      <dgm:t>
        <a:bodyPr/>
        <a:lstStyle/>
        <a:p>
          <a:r>
            <a:rPr lang="en-US" dirty="0"/>
            <a:t>Methodologies</a:t>
          </a:r>
        </a:p>
      </dgm:t>
    </dgm:pt>
    <dgm:pt modelId="{A7B8D51D-0847-4451-B7DA-251F5E2A4205}" type="parTrans" cxnId="{096C8CC3-7B37-4541-9C42-8BEA63BC0996}">
      <dgm:prSet/>
      <dgm:spPr/>
      <dgm:t>
        <a:bodyPr/>
        <a:lstStyle/>
        <a:p>
          <a:endParaRPr lang="en-US"/>
        </a:p>
      </dgm:t>
    </dgm:pt>
    <dgm:pt modelId="{884F1AAA-80AD-40DF-A80F-E926A1CDA41F}" type="sibTrans" cxnId="{096C8CC3-7B37-4541-9C42-8BEA63BC0996}">
      <dgm:prSet/>
      <dgm:spPr/>
      <dgm:t>
        <a:bodyPr/>
        <a:lstStyle/>
        <a:p>
          <a:endParaRPr lang="en-US"/>
        </a:p>
      </dgm:t>
    </dgm:pt>
    <dgm:pt modelId="{8DD1E8A3-0049-4314-8C6D-9E46212B7955}">
      <dgm:prSet/>
      <dgm:spPr/>
      <dgm:t>
        <a:bodyPr/>
        <a:lstStyle/>
        <a:p>
          <a:r>
            <a:rPr lang="en-US" dirty="0"/>
            <a:t>Generative Adversarial Networks (GANs)</a:t>
          </a:r>
        </a:p>
      </dgm:t>
    </dgm:pt>
    <dgm:pt modelId="{15D69959-6DCD-49B2-B4EE-04BBB41DE406}" type="parTrans" cxnId="{4456DB22-78A2-4272-B9A0-A97E7012B79A}">
      <dgm:prSet/>
      <dgm:spPr/>
      <dgm:t>
        <a:bodyPr/>
        <a:lstStyle/>
        <a:p>
          <a:endParaRPr lang="en-US"/>
        </a:p>
      </dgm:t>
    </dgm:pt>
    <dgm:pt modelId="{236B0D5D-ACE4-4868-BDEB-A030C6245F45}" type="sibTrans" cxnId="{4456DB22-78A2-4272-B9A0-A97E7012B79A}">
      <dgm:prSet/>
      <dgm:spPr/>
      <dgm:t>
        <a:bodyPr/>
        <a:lstStyle/>
        <a:p>
          <a:endParaRPr lang="en-US"/>
        </a:p>
      </dgm:t>
    </dgm:pt>
    <dgm:pt modelId="{624E3CCC-E4DA-4FE3-828F-BB9C68638AF0}">
      <dgm:prSet/>
      <dgm:spPr/>
      <dgm:t>
        <a:bodyPr/>
        <a:lstStyle/>
        <a:p>
          <a:r>
            <a:rPr lang="en-US" dirty="0"/>
            <a:t>Diffusion Models</a:t>
          </a:r>
        </a:p>
      </dgm:t>
    </dgm:pt>
    <dgm:pt modelId="{C289B2BF-7943-4E20-9137-D8CCA1FC39C3}" type="parTrans" cxnId="{A4F62034-FED5-46D3-8329-46CA3CD71C32}">
      <dgm:prSet/>
      <dgm:spPr/>
      <dgm:t>
        <a:bodyPr/>
        <a:lstStyle/>
        <a:p>
          <a:endParaRPr lang="en-US"/>
        </a:p>
      </dgm:t>
    </dgm:pt>
    <dgm:pt modelId="{F14028C1-FFF8-45BC-8EBA-F0EFD2E3C194}" type="sibTrans" cxnId="{A4F62034-FED5-46D3-8329-46CA3CD71C32}">
      <dgm:prSet/>
      <dgm:spPr/>
      <dgm:t>
        <a:bodyPr/>
        <a:lstStyle/>
        <a:p>
          <a:endParaRPr lang="en-US"/>
        </a:p>
      </dgm:t>
    </dgm:pt>
    <dgm:pt modelId="{F5E99D2B-DE7B-4BB0-928D-9DA214726EDA}">
      <dgm:prSet/>
      <dgm:spPr/>
      <dgm:t>
        <a:bodyPr/>
        <a:lstStyle/>
        <a:p>
          <a:r>
            <a:rPr lang="en-US" i="0" dirty="0"/>
            <a:t>Variational Autoencoders (VAE)</a:t>
          </a:r>
        </a:p>
      </dgm:t>
    </dgm:pt>
    <dgm:pt modelId="{7E1BF263-EF70-4B4F-94BC-38B0FB82B347}" type="parTrans" cxnId="{748B5908-E85A-4EF4-BF9C-4650B1CB0C9A}">
      <dgm:prSet/>
      <dgm:spPr/>
      <dgm:t>
        <a:bodyPr/>
        <a:lstStyle/>
        <a:p>
          <a:endParaRPr lang="en-US"/>
        </a:p>
      </dgm:t>
    </dgm:pt>
    <dgm:pt modelId="{10A061A7-8489-4583-96FB-7CB61E029570}" type="sibTrans" cxnId="{748B5908-E85A-4EF4-BF9C-4650B1CB0C9A}">
      <dgm:prSet/>
      <dgm:spPr/>
      <dgm:t>
        <a:bodyPr/>
        <a:lstStyle/>
        <a:p>
          <a:endParaRPr lang="en-US"/>
        </a:p>
      </dgm:t>
    </dgm:pt>
    <dgm:pt modelId="{A4DCD316-087F-4D97-BFB3-E4E904FCE024}">
      <dgm:prSet/>
      <dgm:spPr/>
      <dgm:t>
        <a:bodyPr/>
        <a:lstStyle/>
        <a:p>
          <a:r>
            <a:rPr lang="en-US" dirty="0"/>
            <a:t>Challenges</a:t>
          </a:r>
        </a:p>
      </dgm:t>
    </dgm:pt>
    <dgm:pt modelId="{813D0AC8-CFFC-495F-8810-73A4C89207F0}" type="parTrans" cxnId="{29F65BE9-7435-4E73-BB1A-1A2CA50DED68}">
      <dgm:prSet/>
      <dgm:spPr/>
      <dgm:t>
        <a:bodyPr/>
        <a:lstStyle/>
        <a:p>
          <a:endParaRPr lang="en-US"/>
        </a:p>
      </dgm:t>
    </dgm:pt>
    <dgm:pt modelId="{7FD15996-D2D6-462B-8401-D856D226264E}" type="sibTrans" cxnId="{29F65BE9-7435-4E73-BB1A-1A2CA50DED68}">
      <dgm:prSet/>
      <dgm:spPr/>
      <dgm:t>
        <a:bodyPr/>
        <a:lstStyle/>
        <a:p>
          <a:endParaRPr lang="en-US"/>
        </a:p>
      </dgm:t>
    </dgm:pt>
    <dgm:pt modelId="{E6D2435E-B974-4429-BB72-F53431497889}">
      <dgm:prSet/>
      <dgm:spPr/>
      <dgm:t>
        <a:bodyPr/>
        <a:lstStyle/>
        <a:p>
          <a:r>
            <a:rPr lang="en-US" dirty="0"/>
            <a:t>Future Directions</a:t>
          </a:r>
        </a:p>
      </dgm:t>
    </dgm:pt>
    <dgm:pt modelId="{BB2205CB-4706-4950-8A9C-1B375FE00A4A}" type="parTrans" cxnId="{3F1F66F8-3BC5-4555-9384-2B19C04E717C}">
      <dgm:prSet/>
      <dgm:spPr/>
      <dgm:t>
        <a:bodyPr/>
        <a:lstStyle/>
        <a:p>
          <a:endParaRPr lang="en-US"/>
        </a:p>
      </dgm:t>
    </dgm:pt>
    <dgm:pt modelId="{6866E18C-0B18-4C45-AB66-6F45D6A2BDB7}" type="sibTrans" cxnId="{3F1F66F8-3BC5-4555-9384-2B19C04E717C}">
      <dgm:prSet/>
      <dgm:spPr/>
      <dgm:t>
        <a:bodyPr/>
        <a:lstStyle/>
        <a:p>
          <a:endParaRPr lang="en-US"/>
        </a:p>
      </dgm:t>
    </dgm:pt>
    <dgm:pt modelId="{D4B02D95-9F90-2F4A-B5C5-684426F50F4E}">
      <dgm:prSet/>
      <dgm:spPr/>
      <dgm:t>
        <a:bodyPr/>
        <a:lstStyle/>
        <a:p>
          <a:pPr>
            <a:buFont typeface="Arial" panose="020B0604020202020204" pitchFamily="34" charset="0"/>
            <a:buChar char="•"/>
          </a:pPr>
          <a:r>
            <a:rPr lang="en-US" b="0" i="0" u="none" dirty="0"/>
            <a:t>Computational Issues</a:t>
          </a:r>
        </a:p>
      </dgm:t>
    </dgm:pt>
    <dgm:pt modelId="{C37FD7E2-62D9-1649-BEEA-53C23854F091}" type="parTrans" cxnId="{4EAFAD89-1950-9A4D-8D4F-E63AA3F629E8}">
      <dgm:prSet/>
      <dgm:spPr/>
      <dgm:t>
        <a:bodyPr/>
        <a:lstStyle/>
        <a:p>
          <a:endParaRPr lang="en-US"/>
        </a:p>
      </dgm:t>
    </dgm:pt>
    <dgm:pt modelId="{11F17467-00B7-1B42-8F86-2C956C7F1746}" type="sibTrans" cxnId="{4EAFAD89-1950-9A4D-8D4F-E63AA3F629E8}">
      <dgm:prSet/>
      <dgm:spPr/>
      <dgm:t>
        <a:bodyPr/>
        <a:lstStyle/>
        <a:p>
          <a:endParaRPr lang="en-US"/>
        </a:p>
      </dgm:t>
    </dgm:pt>
    <dgm:pt modelId="{360ACF88-147A-B449-93D1-C1960730EE95}">
      <dgm:prSet/>
      <dgm:spPr/>
      <dgm:t>
        <a:bodyPr/>
        <a:lstStyle/>
        <a:p>
          <a:pPr>
            <a:buFont typeface="Arial" panose="020B0604020202020204" pitchFamily="34" charset="0"/>
            <a:buChar char="•"/>
          </a:pPr>
          <a:r>
            <a:rPr lang="en-US" b="0" i="0" u="none" dirty="0"/>
            <a:t>Ethical Dilemmas</a:t>
          </a:r>
        </a:p>
      </dgm:t>
    </dgm:pt>
    <dgm:pt modelId="{B58596D9-A4F5-B444-A466-FCD7C9FA7F0F}" type="parTrans" cxnId="{FE411A76-F95A-2A48-A261-450A6316A278}">
      <dgm:prSet/>
      <dgm:spPr/>
      <dgm:t>
        <a:bodyPr/>
        <a:lstStyle/>
        <a:p>
          <a:endParaRPr lang="en-US"/>
        </a:p>
      </dgm:t>
    </dgm:pt>
    <dgm:pt modelId="{78552E72-C6BF-A446-9DEC-D74755C2455F}" type="sibTrans" cxnId="{FE411A76-F95A-2A48-A261-450A6316A278}">
      <dgm:prSet/>
      <dgm:spPr/>
      <dgm:t>
        <a:bodyPr/>
        <a:lstStyle/>
        <a:p>
          <a:endParaRPr lang="en-US"/>
        </a:p>
      </dgm:t>
    </dgm:pt>
    <dgm:pt modelId="{E53160E0-5AA9-D242-8758-3341218D0DE4}">
      <dgm:prSet/>
      <dgm:spPr/>
      <dgm:t>
        <a:bodyPr/>
        <a:lstStyle/>
        <a:p>
          <a:pPr>
            <a:buFont typeface="Arial" panose="020B0604020202020204" pitchFamily="34" charset="0"/>
            <a:buChar char="•"/>
          </a:pPr>
          <a:r>
            <a:rPr lang="en-US" b="0" i="0" u="none" dirty="0"/>
            <a:t>Video Consistency</a:t>
          </a:r>
        </a:p>
      </dgm:t>
    </dgm:pt>
    <dgm:pt modelId="{010D1826-3EBC-624C-A93D-CD96CCBEDA05}" type="parTrans" cxnId="{50FAE270-67D4-ED4C-AC0B-8C033239863D}">
      <dgm:prSet/>
      <dgm:spPr/>
      <dgm:t>
        <a:bodyPr/>
        <a:lstStyle/>
        <a:p>
          <a:endParaRPr lang="en-US"/>
        </a:p>
      </dgm:t>
    </dgm:pt>
    <dgm:pt modelId="{6FDE3687-5846-BB45-A5B5-E8B99FAC7B0F}" type="sibTrans" cxnId="{50FAE270-67D4-ED4C-AC0B-8C033239863D}">
      <dgm:prSet/>
      <dgm:spPr/>
      <dgm:t>
        <a:bodyPr/>
        <a:lstStyle/>
        <a:p>
          <a:endParaRPr lang="en-US"/>
        </a:p>
      </dgm:t>
    </dgm:pt>
    <dgm:pt modelId="{02C5154E-0BEA-5B4F-9EA5-4D6F5348B007}">
      <dgm:prSet/>
      <dgm:spPr/>
      <dgm:t>
        <a:bodyPr/>
        <a:lstStyle/>
        <a:p>
          <a:pPr>
            <a:buFont typeface="Arial" panose="020B0604020202020204" pitchFamily="34" charset="0"/>
            <a:buChar char="•"/>
          </a:pPr>
          <a:r>
            <a:rPr lang="en-US" b="0" i="0" u="none" dirty="0"/>
            <a:t>Understanding of Artificial Intelligence (AI)</a:t>
          </a:r>
          <a:endParaRPr lang="en-US" dirty="0"/>
        </a:p>
      </dgm:t>
    </dgm:pt>
    <dgm:pt modelId="{0A26E819-DAB5-0648-BC9D-7710B30BDEDD}" type="parTrans" cxnId="{AA71764F-4434-0646-976F-5EEDC2AEEC76}">
      <dgm:prSet/>
      <dgm:spPr/>
      <dgm:t>
        <a:bodyPr/>
        <a:lstStyle/>
        <a:p>
          <a:endParaRPr lang="en-US"/>
        </a:p>
      </dgm:t>
    </dgm:pt>
    <dgm:pt modelId="{40F7E861-D361-DB4A-97B5-C45B3887B889}" type="sibTrans" cxnId="{AA71764F-4434-0646-976F-5EEDC2AEEC76}">
      <dgm:prSet/>
      <dgm:spPr/>
      <dgm:t>
        <a:bodyPr/>
        <a:lstStyle/>
        <a:p>
          <a:endParaRPr lang="en-US"/>
        </a:p>
      </dgm:t>
    </dgm:pt>
    <dgm:pt modelId="{A1AA006C-49CA-704D-AF99-5DF16940DC6E}">
      <dgm:prSet/>
      <dgm:spPr/>
      <dgm:t>
        <a:bodyPr/>
        <a:lstStyle/>
        <a:p>
          <a:pPr>
            <a:buFont typeface="Arial" panose="020B0604020202020204" pitchFamily="34" charset="0"/>
            <a:buChar char="•"/>
          </a:pPr>
          <a:r>
            <a:rPr lang="en-US" b="0" i="0" u="none" dirty="0"/>
            <a:t>Overview of the Applications of AI in Image and Video Generation</a:t>
          </a:r>
        </a:p>
      </dgm:t>
    </dgm:pt>
    <dgm:pt modelId="{D992ADB1-8428-9642-A56B-B5FD25302CE1}" type="parTrans" cxnId="{75BC0E91-328F-C542-A79C-24BFCE5E0609}">
      <dgm:prSet/>
      <dgm:spPr/>
      <dgm:t>
        <a:bodyPr/>
        <a:lstStyle/>
        <a:p>
          <a:endParaRPr lang="en-US"/>
        </a:p>
      </dgm:t>
    </dgm:pt>
    <dgm:pt modelId="{14548533-55EE-B94F-8DFB-00BC3EFA016D}" type="sibTrans" cxnId="{75BC0E91-328F-C542-A79C-24BFCE5E0609}">
      <dgm:prSet/>
      <dgm:spPr/>
      <dgm:t>
        <a:bodyPr/>
        <a:lstStyle/>
        <a:p>
          <a:endParaRPr lang="en-US"/>
        </a:p>
      </dgm:t>
    </dgm:pt>
    <dgm:pt modelId="{F1CD13F9-6D4E-DE4A-AA06-04F871987471}">
      <dgm:prSet/>
      <dgm:spPr/>
      <dgm:t>
        <a:bodyPr/>
        <a:lstStyle/>
        <a:p>
          <a:pPr>
            <a:buFont typeface="Arial" panose="020B0604020202020204" pitchFamily="34" charset="0"/>
            <a:buChar char="•"/>
          </a:pPr>
          <a:r>
            <a:rPr lang="en-US" b="0" i="0" u="none" dirty="0"/>
            <a:t>Current Development Trends</a:t>
          </a:r>
        </a:p>
      </dgm:t>
    </dgm:pt>
    <dgm:pt modelId="{57588B6B-9A7C-9F49-BE33-EDEEF87EF86C}" type="parTrans" cxnId="{1C495F32-087F-C54C-9B80-F834FCF1D6BA}">
      <dgm:prSet/>
      <dgm:spPr/>
      <dgm:t>
        <a:bodyPr/>
        <a:lstStyle/>
        <a:p>
          <a:endParaRPr lang="en-US"/>
        </a:p>
      </dgm:t>
    </dgm:pt>
    <dgm:pt modelId="{6C7B742B-7FC4-0046-8435-6F3A1E94E560}" type="sibTrans" cxnId="{1C495F32-087F-C54C-9B80-F834FCF1D6BA}">
      <dgm:prSet/>
      <dgm:spPr/>
      <dgm:t>
        <a:bodyPr/>
        <a:lstStyle/>
        <a:p>
          <a:endParaRPr lang="en-US"/>
        </a:p>
      </dgm:t>
    </dgm:pt>
    <dgm:pt modelId="{A5824207-0017-D343-8FB0-5D4811899B34}" type="pres">
      <dgm:prSet presAssocID="{3654CA02-0CD4-42A1-82A8-8533FE4913CE}" presName="diagram" presStyleCnt="0">
        <dgm:presLayoutVars>
          <dgm:chPref val="1"/>
          <dgm:dir/>
          <dgm:animOne val="branch"/>
          <dgm:animLvl val="lvl"/>
          <dgm:resizeHandles/>
        </dgm:presLayoutVars>
      </dgm:prSet>
      <dgm:spPr/>
    </dgm:pt>
    <dgm:pt modelId="{A4C91102-F95D-C740-9005-E0631AB5AB7E}" type="pres">
      <dgm:prSet presAssocID="{02F2285E-A7E2-481E-8922-12BCC9EF83C1}" presName="root" presStyleCnt="0"/>
      <dgm:spPr/>
    </dgm:pt>
    <dgm:pt modelId="{5FE319D3-B069-5347-B22B-B25B4A808D3A}" type="pres">
      <dgm:prSet presAssocID="{02F2285E-A7E2-481E-8922-12BCC9EF83C1}" presName="rootComposite" presStyleCnt="0"/>
      <dgm:spPr/>
    </dgm:pt>
    <dgm:pt modelId="{CB3AD160-B32D-6746-A993-EDBB0067C925}" type="pres">
      <dgm:prSet presAssocID="{02F2285E-A7E2-481E-8922-12BCC9EF83C1}" presName="rootText" presStyleLbl="node1" presStyleIdx="0" presStyleCnt="4"/>
      <dgm:spPr/>
    </dgm:pt>
    <dgm:pt modelId="{E827FFE0-D35E-004C-9AD4-6BBB3F825337}" type="pres">
      <dgm:prSet presAssocID="{02F2285E-A7E2-481E-8922-12BCC9EF83C1}" presName="rootConnector" presStyleLbl="node1" presStyleIdx="0" presStyleCnt="4"/>
      <dgm:spPr/>
    </dgm:pt>
    <dgm:pt modelId="{ADD56170-7CE3-A645-A770-EB812206584A}" type="pres">
      <dgm:prSet presAssocID="{02F2285E-A7E2-481E-8922-12BCC9EF83C1}" presName="childShape" presStyleCnt="0"/>
      <dgm:spPr/>
    </dgm:pt>
    <dgm:pt modelId="{1C33BCCB-451A-3841-B98B-B3A3074C2549}" type="pres">
      <dgm:prSet presAssocID="{0A26E819-DAB5-0648-BC9D-7710B30BDEDD}" presName="Name13" presStyleLbl="parChTrans1D2" presStyleIdx="0" presStyleCnt="9"/>
      <dgm:spPr/>
    </dgm:pt>
    <dgm:pt modelId="{7AAAE238-D6BA-BA49-A505-4508B23E018A}" type="pres">
      <dgm:prSet presAssocID="{02C5154E-0BEA-5B4F-9EA5-4D6F5348B007}" presName="childText" presStyleLbl="bgAcc1" presStyleIdx="0" presStyleCnt="9">
        <dgm:presLayoutVars>
          <dgm:bulletEnabled val="1"/>
        </dgm:presLayoutVars>
      </dgm:prSet>
      <dgm:spPr/>
    </dgm:pt>
    <dgm:pt modelId="{35B53B77-0342-C64C-B9F1-4D64068CE0CD}" type="pres">
      <dgm:prSet presAssocID="{D992ADB1-8428-9642-A56B-B5FD25302CE1}" presName="Name13" presStyleLbl="parChTrans1D2" presStyleIdx="1" presStyleCnt="9"/>
      <dgm:spPr/>
    </dgm:pt>
    <dgm:pt modelId="{66AA6C4C-D088-BC43-8363-80EEC190BC47}" type="pres">
      <dgm:prSet presAssocID="{A1AA006C-49CA-704D-AF99-5DF16940DC6E}" presName="childText" presStyleLbl="bgAcc1" presStyleIdx="1" presStyleCnt="9">
        <dgm:presLayoutVars>
          <dgm:bulletEnabled val="1"/>
        </dgm:presLayoutVars>
      </dgm:prSet>
      <dgm:spPr/>
    </dgm:pt>
    <dgm:pt modelId="{EE518F07-19FF-6647-B5BA-E5F8BC87412A}" type="pres">
      <dgm:prSet presAssocID="{57588B6B-9A7C-9F49-BE33-EDEEF87EF86C}" presName="Name13" presStyleLbl="parChTrans1D2" presStyleIdx="2" presStyleCnt="9"/>
      <dgm:spPr/>
    </dgm:pt>
    <dgm:pt modelId="{286C46EF-8939-4A44-BA6F-A55D4112D294}" type="pres">
      <dgm:prSet presAssocID="{F1CD13F9-6D4E-DE4A-AA06-04F871987471}" presName="childText" presStyleLbl="bgAcc1" presStyleIdx="2" presStyleCnt="9">
        <dgm:presLayoutVars>
          <dgm:bulletEnabled val="1"/>
        </dgm:presLayoutVars>
      </dgm:prSet>
      <dgm:spPr/>
    </dgm:pt>
    <dgm:pt modelId="{BC4195FE-474C-C347-9CC9-6DC4482D9102}" type="pres">
      <dgm:prSet presAssocID="{B97D25B9-9FAF-4237-BE2B-CEB48DD40011}" presName="root" presStyleCnt="0"/>
      <dgm:spPr/>
    </dgm:pt>
    <dgm:pt modelId="{41E8690D-68B4-5A47-8C42-6B3D8274ED5E}" type="pres">
      <dgm:prSet presAssocID="{B97D25B9-9FAF-4237-BE2B-CEB48DD40011}" presName="rootComposite" presStyleCnt="0"/>
      <dgm:spPr/>
    </dgm:pt>
    <dgm:pt modelId="{CF612E41-9EFF-5447-8EBE-6326B18BD67F}" type="pres">
      <dgm:prSet presAssocID="{B97D25B9-9FAF-4237-BE2B-CEB48DD40011}" presName="rootText" presStyleLbl="node1" presStyleIdx="1" presStyleCnt="4"/>
      <dgm:spPr/>
    </dgm:pt>
    <dgm:pt modelId="{DF9D1668-2E66-4847-8DDF-F668D66D0729}" type="pres">
      <dgm:prSet presAssocID="{B97D25B9-9FAF-4237-BE2B-CEB48DD40011}" presName="rootConnector" presStyleLbl="node1" presStyleIdx="1" presStyleCnt="4"/>
      <dgm:spPr/>
    </dgm:pt>
    <dgm:pt modelId="{679F6900-71BE-D942-8F96-E1331FF95CDF}" type="pres">
      <dgm:prSet presAssocID="{B97D25B9-9FAF-4237-BE2B-CEB48DD40011}" presName="childShape" presStyleCnt="0"/>
      <dgm:spPr/>
    </dgm:pt>
    <dgm:pt modelId="{41FE193F-002D-8E43-9593-99E85FD37028}" type="pres">
      <dgm:prSet presAssocID="{7E1BF263-EF70-4B4F-94BC-38B0FB82B347}" presName="Name13" presStyleLbl="parChTrans1D2" presStyleIdx="3" presStyleCnt="9"/>
      <dgm:spPr/>
    </dgm:pt>
    <dgm:pt modelId="{4753139A-4D51-5449-BDD7-E144F8C04831}" type="pres">
      <dgm:prSet presAssocID="{F5E99D2B-DE7B-4BB0-928D-9DA214726EDA}" presName="childText" presStyleLbl="bgAcc1" presStyleIdx="3" presStyleCnt="9">
        <dgm:presLayoutVars>
          <dgm:bulletEnabled val="1"/>
        </dgm:presLayoutVars>
      </dgm:prSet>
      <dgm:spPr/>
    </dgm:pt>
    <dgm:pt modelId="{2184B516-906F-1347-95D1-D68C2173D8B3}" type="pres">
      <dgm:prSet presAssocID="{15D69959-6DCD-49B2-B4EE-04BBB41DE406}" presName="Name13" presStyleLbl="parChTrans1D2" presStyleIdx="4" presStyleCnt="9"/>
      <dgm:spPr/>
    </dgm:pt>
    <dgm:pt modelId="{2B6C24BA-2A57-C146-94F9-CEF5D3214512}" type="pres">
      <dgm:prSet presAssocID="{8DD1E8A3-0049-4314-8C6D-9E46212B7955}" presName="childText" presStyleLbl="bgAcc1" presStyleIdx="4" presStyleCnt="9">
        <dgm:presLayoutVars>
          <dgm:bulletEnabled val="1"/>
        </dgm:presLayoutVars>
      </dgm:prSet>
      <dgm:spPr/>
    </dgm:pt>
    <dgm:pt modelId="{E3EBAEAE-802F-1246-9FAA-7435316AEEE4}" type="pres">
      <dgm:prSet presAssocID="{C289B2BF-7943-4E20-9137-D8CCA1FC39C3}" presName="Name13" presStyleLbl="parChTrans1D2" presStyleIdx="5" presStyleCnt="9"/>
      <dgm:spPr/>
    </dgm:pt>
    <dgm:pt modelId="{48361F46-DB49-2A4A-BC08-3C98170B22AC}" type="pres">
      <dgm:prSet presAssocID="{624E3CCC-E4DA-4FE3-828F-BB9C68638AF0}" presName="childText" presStyleLbl="bgAcc1" presStyleIdx="5" presStyleCnt="9">
        <dgm:presLayoutVars>
          <dgm:bulletEnabled val="1"/>
        </dgm:presLayoutVars>
      </dgm:prSet>
      <dgm:spPr/>
    </dgm:pt>
    <dgm:pt modelId="{48CF45D6-030B-9E43-9B36-D9B983DD5D42}" type="pres">
      <dgm:prSet presAssocID="{A4DCD316-087F-4D97-BFB3-E4E904FCE024}" presName="root" presStyleCnt="0"/>
      <dgm:spPr/>
    </dgm:pt>
    <dgm:pt modelId="{25F63D65-16D0-5D4B-A3D4-41DE53ED07F9}" type="pres">
      <dgm:prSet presAssocID="{A4DCD316-087F-4D97-BFB3-E4E904FCE024}" presName="rootComposite" presStyleCnt="0"/>
      <dgm:spPr/>
    </dgm:pt>
    <dgm:pt modelId="{9E571D74-4DC7-9D42-87F4-C17A069E7C5F}" type="pres">
      <dgm:prSet presAssocID="{A4DCD316-087F-4D97-BFB3-E4E904FCE024}" presName="rootText" presStyleLbl="node1" presStyleIdx="2" presStyleCnt="4"/>
      <dgm:spPr/>
    </dgm:pt>
    <dgm:pt modelId="{55EEE030-68CA-2943-B084-58BDDA8CA120}" type="pres">
      <dgm:prSet presAssocID="{A4DCD316-087F-4D97-BFB3-E4E904FCE024}" presName="rootConnector" presStyleLbl="node1" presStyleIdx="2" presStyleCnt="4"/>
      <dgm:spPr/>
    </dgm:pt>
    <dgm:pt modelId="{6BF3F7EB-9230-C143-8C27-F1247DE82661}" type="pres">
      <dgm:prSet presAssocID="{A4DCD316-087F-4D97-BFB3-E4E904FCE024}" presName="childShape" presStyleCnt="0"/>
      <dgm:spPr/>
    </dgm:pt>
    <dgm:pt modelId="{26C753AC-3440-604C-B5BD-DC28BA279E1C}" type="pres">
      <dgm:prSet presAssocID="{C37FD7E2-62D9-1649-BEEA-53C23854F091}" presName="Name13" presStyleLbl="parChTrans1D2" presStyleIdx="6" presStyleCnt="9"/>
      <dgm:spPr/>
    </dgm:pt>
    <dgm:pt modelId="{CBBBD96C-BAF7-6541-82E6-71180C8DE287}" type="pres">
      <dgm:prSet presAssocID="{D4B02D95-9F90-2F4A-B5C5-684426F50F4E}" presName="childText" presStyleLbl="bgAcc1" presStyleIdx="6" presStyleCnt="9">
        <dgm:presLayoutVars>
          <dgm:bulletEnabled val="1"/>
        </dgm:presLayoutVars>
      </dgm:prSet>
      <dgm:spPr/>
    </dgm:pt>
    <dgm:pt modelId="{C44E9C4F-DFAA-DB47-9CFA-AB65CC4D1806}" type="pres">
      <dgm:prSet presAssocID="{B58596D9-A4F5-B444-A466-FCD7C9FA7F0F}" presName="Name13" presStyleLbl="parChTrans1D2" presStyleIdx="7" presStyleCnt="9"/>
      <dgm:spPr/>
    </dgm:pt>
    <dgm:pt modelId="{34422C30-EAD7-4E46-8161-7470A5F1F71F}" type="pres">
      <dgm:prSet presAssocID="{360ACF88-147A-B449-93D1-C1960730EE95}" presName="childText" presStyleLbl="bgAcc1" presStyleIdx="7" presStyleCnt="9">
        <dgm:presLayoutVars>
          <dgm:bulletEnabled val="1"/>
        </dgm:presLayoutVars>
      </dgm:prSet>
      <dgm:spPr/>
    </dgm:pt>
    <dgm:pt modelId="{F55626D8-A2D9-FC45-B3D0-D24181B0C320}" type="pres">
      <dgm:prSet presAssocID="{010D1826-3EBC-624C-A93D-CD96CCBEDA05}" presName="Name13" presStyleLbl="parChTrans1D2" presStyleIdx="8" presStyleCnt="9"/>
      <dgm:spPr/>
    </dgm:pt>
    <dgm:pt modelId="{A85769BD-75A3-F44C-BE62-53E4A71D8987}" type="pres">
      <dgm:prSet presAssocID="{E53160E0-5AA9-D242-8758-3341218D0DE4}" presName="childText" presStyleLbl="bgAcc1" presStyleIdx="8" presStyleCnt="9">
        <dgm:presLayoutVars>
          <dgm:bulletEnabled val="1"/>
        </dgm:presLayoutVars>
      </dgm:prSet>
      <dgm:spPr/>
    </dgm:pt>
    <dgm:pt modelId="{8CA144BE-0F62-B541-B95C-C95025754CD7}" type="pres">
      <dgm:prSet presAssocID="{E6D2435E-B974-4429-BB72-F53431497889}" presName="root" presStyleCnt="0"/>
      <dgm:spPr/>
    </dgm:pt>
    <dgm:pt modelId="{FB49719F-E117-6044-B798-264F30B5C366}" type="pres">
      <dgm:prSet presAssocID="{E6D2435E-B974-4429-BB72-F53431497889}" presName="rootComposite" presStyleCnt="0"/>
      <dgm:spPr/>
    </dgm:pt>
    <dgm:pt modelId="{893FEFEF-B4EB-E044-8B3C-9C0BF2CCFE33}" type="pres">
      <dgm:prSet presAssocID="{E6D2435E-B974-4429-BB72-F53431497889}" presName="rootText" presStyleLbl="node1" presStyleIdx="3" presStyleCnt="4"/>
      <dgm:spPr/>
    </dgm:pt>
    <dgm:pt modelId="{B4982648-C829-4B4D-BEE0-C24FD7A3BDCB}" type="pres">
      <dgm:prSet presAssocID="{E6D2435E-B974-4429-BB72-F53431497889}" presName="rootConnector" presStyleLbl="node1" presStyleIdx="3" presStyleCnt="4"/>
      <dgm:spPr/>
    </dgm:pt>
    <dgm:pt modelId="{F6A0B58B-28A3-9B47-A1A0-AD322E9A03FB}" type="pres">
      <dgm:prSet presAssocID="{E6D2435E-B974-4429-BB72-F53431497889}" presName="childShape" presStyleCnt="0"/>
      <dgm:spPr/>
    </dgm:pt>
  </dgm:ptLst>
  <dgm:cxnLst>
    <dgm:cxn modelId="{4582F906-4C33-764B-9A6C-6DCA95E288B6}" type="presOf" srcId="{B58596D9-A4F5-B444-A466-FCD7C9FA7F0F}" destId="{C44E9C4F-DFAA-DB47-9CFA-AB65CC4D1806}" srcOrd="0" destOrd="0" presId="urn:microsoft.com/office/officeart/2005/8/layout/hierarchy3"/>
    <dgm:cxn modelId="{748B5908-E85A-4EF4-BF9C-4650B1CB0C9A}" srcId="{B97D25B9-9FAF-4237-BE2B-CEB48DD40011}" destId="{F5E99D2B-DE7B-4BB0-928D-9DA214726EDA}" srcOrd="0" destOrd="0" parTransId="{7E1BF263-EF70-4B4F-94BC-38B0FB82B347}" sibTransId="{10A061A7-8489-4583-96FB-7CB61E029570}"/>
    <dgm:cxn modelId="{77612009-0F89-E446-91F2-725AABAD1FBF}" type="presOf" srcId="{D4B02D95-9F90-2F4A-B5C5-684426F50F4E}" destId="{CBBBD96C-BAF7-6541-82E6-71180C8DE287}" srcOrd="0" destOrd="0" presId="urn:microsoft.com/office/officeart/2005/8/layout/hierarchy3"/>
    <dgm:cxn modelId="{D676180C-B199-3149-AAB5-C60578C598A3}" type="presOf" srcId="{B97D25B9-9FAF-4237-BE2B-CEB48DD40011}" destId="{DF9D1668-2E66-4847-8DDF-F668D66D0729}" srcOrd="1" destOrd="0" presId="urn:microsoft.com/office/officeart/2005/8/layout/hierarchy3"/>
    <dgm:cxn modelId="{A325121B-F70C-AA48-A0A9-AC3F9D6305B2}" type="presOf" srcId="{624E3CCC-E4DA-4FE3-828F-BB9C68638AF0}" destId="{48361F46-DB49-2A4A-BC08-3C98170B22AC}" srcOrd="0" destOrd="0" presId="urn:microsoft.com/office/officeart/2005/8/layout/hierarchy3"/>
    <dgm:cxn modelId="{3975AC1B-FE68-3245-83C3-7DE897F48445}" type="presOf" srcId="{A4DCD316-087F-4D97-BFB3-E4E904FCE024}" destId="{55EEE030-68CA-2943-B084-58BDDA8CA120}" srcOrd="1" destOrd="0" presId="urn:microsoft.com/office/officeart/2005/8/layout/hierarchy3"/>
    <dgm:cxn modelId="{D46FAD21-9E14-F844-AC1E-D915A914E055}" type="presOf" srcId="{E53160E0-5AA9-D242-8758-3341218D0DE4}" destId="{A85769BD-75A3-F44C-BE62-53E4A71D8987}" srcOrd="0" destOrd="0" presId="urn:microsoft.com/office/officeart/2005/8/layout/hierarchy3"/>
    <dgm:cxn modelId="{EF72A822-E9AC-AE46-A025-ED1C67D02C19}" type="presOf" srcId="{A1AA006C-49CA-704D-AF99-5DF16940DC6E}" destId="{66AA6C4C-D088-BC43-8363-80EEC190BC47}" srcOrd="0" destOrd="0" presId="urn:microsoft.com/office/officeart/2005/8/layout/hierarchy3"/>
    <dgm:cxn modelId="{4456DB22-78A2-4272-B9A0-A97E7012B79A}" srcId="{B97D25B9-9FAF-4237-BE2B-CEB48DD40011}" destId="{8DD1E8A3-0049-4314-8C6D-9E46212B7955}" srcOrd="1" destOrd="0" parTransId="{15D69959-6DCD-49B2-B4EE-04BBB41DE406}" sibTransId="{236B0D5D-ACE4-4868-BDEB-A030C6245F45}"/>
    <dgm:cxn modelId="{15A9B927-D449-4CDC-A68C-5009F8C02EF4}" srcId="{3654CA02-0CD4-42A1-82A8-8533FE4913CE}" destId="{02F2285E-A7E2-481E-8922-12BCC9EF83C1}" srcOrd="0" destOrd="0" parTransId="{86386F25-0222-4C67-9A3B-D2BD2674331E}" sibTransId="{4CD604AF-0787-4DEC-AB8B-6B1382F7F0F9}"/>
    <dgm:cxn modelId="{D53A7329-303C-E046-AFDB-6374496656D1}" type="presOf" srcId="{E6D2435E-B974-4429-BB72-F53431497889}" destId="{B4982648-C829-4B4D-BEE0-C24FD7A3BDCB}" srcOrd="1" destOrd="0" presId="urn:microsoft.com/office/officeart/2005/8/layout/hierarchy3"/>
    <dgm:cxn modelId="{1C495F32-087F-C54C-9B80-F834FCF1D6BA}" srcId="{02F2285E-A7E2-481E-8922-12BCC9EF83C1}" destId="{F1CD13F9-6D4E-DE4A-AA06-04F871987471}" srcOrd="2" destOrd="0" parTransId="{57588B6B-9A7C-9F49-BE33-EDEEF87EF86C}" sibTransId="{6C7B742B-7FC4-0046-8435-6F3A1E94E560}"/>
    <dgm:cxn modelId="{A4F62034-FED5-46D3-8329-46CA3CD71C32}" srcId="{B97D25B9-9FAF-4237-BE2B-CEB48DD40011}" destId="{624E3CCC-E4DA-4FE3-828F-BB9C68638AF0}" srcOrd="2" destOrd="0" parTransId="{C289B2BF-7943-4E20-9137-D8CCA1FC39C3}" sibTransId="{F14028C1-FFF8-45BC-8EBA-F0EFD2E3C194}"/>
    <dgm:cxn modelId="{84427346-DA0D-0B4A-ABB8-C3AD50961CEA}" type="presOf" srcId="{B97D25B9-9FAF-4237-BE2B-CEB48DD40011}" destId="{CF612E41-9EFF-5447-8EBE-6326B18BD67F}" srcOrd="0" destOrd="0" presId="urn:microsoft.com/office/officeart/2005/8/layout/hierarchy3"/>
    <dgm:cxn modelId="{AA71764F-4434-0646-976F-5EEDC2AEEC76}" srcId="{02F2285E-A7E2-481E-8922-12BCC9EF83C1}" destId="{02C5154E-0BEA-5B4F-9EA5-4D6F5348B007}" srcOrd="0" destOrd="0" parTransId="{0A26E819-DAB5-0648-BC9D-7710B30BDEDD}" sibTransId="{40F7E861-D361-DB4A-97B5-C45B3887B889}"/>
    <dgm:cxn modelId="{18C22C54-0D6B-2A4C-8735-05C5181732F6}" type="presOf" srcId="{D992ADB1-8428-9642-A56B-B5FD25302CE1}" destId="{35B53B77-0342-C64C-B9F1-4D64068CE0CD}" srcOrd="0" destOrd="0" presId="urn:microsoft.com/office/officeart/2005/8/layout/hierarchy3"/>
    <dgm:cxn modelId="{50FAE270-67D4-ED4C-AC0B-8C033239863D}" srcId="{A4DCD316-087F-4D97-BFB3-E4E904FCE024}" destId="{E53160E0-5AA9-D242-8758-3341218D0DE4}" srcOrd="2" destOrd="0" parTransId="{010D1826-3EBC-624C-A93D-CD96CCBEDA05}" sibTransId="{6FDE3687-5846-BB45-A5B5-E8B99FAC7B0F}"/>
    <dgm:cxn modelId="{FE411A76-F95A-2A48-A261-450A6316A278}" srcId="{A4DCD316-087F-4D97-BFB3-E4E904FCE024}" destId="{360ACF88-147A-B449-93D1-C1960730EE95}" srcOrd="1" destOrd="0" parTransId="{B58596D9-A4F5-B444-A466-FCD7C9FA7F0F}" sibTransId="{78552E72-C6BF-A446-9DEC-D74755C2455F}"/>
    <dgm:cxn modelId="{AF2B9779-0D2F-C641-AF68-6AB738DABEBA}" type="presOf" srcId="{0A26E819-DAB5-0648-BC9D-7710B30BDEDD}" destId="{1C33BCCB-451A-3841-B98B-B3A3074C2549}" srcOrd="0" destOrd="0" presId="urn:microsoft.com/office/officeart/2005/8/layout/hierarchy3"/>
    <dgm:cxn modelId="{7038BD7F-0C1F-AE4A-943E-155E7C337E15}" type="presOf" srcId="{02C5154E-0BEA-5B4F-9EA5-4D6F5348B007}" destId="{7AAAE238-D6BA-BA49-A505-4508B23E018A}" srcOrd="0" destOrd="0" presId="urn:microsoft.com/office/officeart/2005/8/layout/hierarchy3"/>
    <dgm:cxn modelId="{A720CC84-2A72-A247-B086-39CE99A9219A}" type="presOf" srcId="{F1CD13F9-6D4E-DE4A-AA06-04F871987471}" destId="{286C46EF-8939-4A44-BA6F-A55D4112D294}" srcOrd="0" destOrd="0" presId="urn:microsoft.com/office/officeart/2005/8/layout/hierarchy3"/>
    <dgm:cxn modelId="{4EAFAD89-1950-9A4D-8D4F-E63AA3F629E8}" srcId="{A4DCD316-087F-4D97-BFB3-E4E904FCE024}" destId="{D4B02D95-9F90-2F4A-B5C5-684426F50F4E}" srcOrd="0" destOrd="0" parTransId="{C37FD7E2-62D9-1649-BEEA-53C23854F091}" sibTransId="{11F17467-00B7-1B42-8F86-2C956C7F1746}"/>
    <dgm:cxn modelId="{75BC0E91-328F-C542-A79C-24BFCE5E0609}" srcId="{02F2285E-A7E2-481E-8922-12BCC9EF83C1}" destId="{A1AA006C-49CA-704D-AF99-5DF16940DC6E}" srcOrd="1" destOrd="0" parTransId="{D992ADB1-8428-9642-A56B-B5FD25302CE1}" sibTransId="{14548533-55EE-B94F-8DFB-00BC3EFA016D}"/>
    <dgm:cxn modelId="{0E687393-F7FA-1C44-B6EF-695A3C94E494}" type="presOf" srcId="{C37FD7E2-62D9-1649-BEEA-53C23854F091}" destId="{26C753AC-3440-604C-B5BD-DC28BA279E1C}" srcOrd="0" destOrd="0" presId="urn:microsoft.com/office/officeart/2005/8/layout/hierarchy3"/>
    <dgm:cxn modelId="{6A92FC94-3F5B-024B-ADF3-62DE0906F690}" type="presOf" srcId="{A4DCD316-087F-4D97-BFB3-E4E904FCE024}" destId="{9E571D74-4DC7-9D42-87F4-C17A069E7C5F}" srcOrd="0" destOrd="0" presId="urn:microsoft.com/office/officeart/2005/8/layout/hierarchy3"/>
    <dgm:cxn modelId="{4566B19B-A951-3E41-A3B8-AC8103739BCF}" type="presOf" srcId="{15D69959-6DCD-49B2-B4EE-04BBB41DE406}" destId="{2184B516-906F-1347-95D1-D68C2173D8B3}" srcOrd="0" destOrd="0" presId="urn:microsoft.com/office/officeart/2005/8/layout/hierarchy3"/>
    <dgm:cxn modelId="{A006CDA0-9AF9-0A4C-AD74-F6331ABDB204}" type="presOf" srcId="{360ACF88-147A-B449-93D1-C1960730EE95}" destId="{34422C30-EAD7-4E46-8161-7470A5F1F71F}" srcOrd="0" destOrd="0" presId="urn:microsoft.com/office/officeart/2005/8/layout/hierarchy3"/>
    <dgm:cxn modelId="{BE7ADBA2-A2C9-8249-8A34-DCE2A05E796C}" type="presOf" srcId="{02F2285E-A7E2-481E-8922-12BCC9EF83C1}" destId="{E827FFE0-D35E-004C-9AD4-6BBB3F825337}" srcOrd="1" destOrd="0" presId="urn:microsoft.com/office/officeart/2005/8/layout/hierarchy3"/>
    <dgm:cxn modelId="{826802A6-A82B-9E46-A01F-EA3683368465}" type="presOf" srcId="{57588B6B-9A7C-9F49-BE33-EDEEF87EF86C}" destId="{EE518F07-19FF-6647-B5BA-E5F8BC87412A}" srcOrd="0" destOrd="0" presId="urn:microsoft.com/office/officeart/2005/8/layout/hierarchy3"/>
    <dgm:cxn modelId="{2D01EFB0-E76E-BD43-9F96-6B16974E84AF}" type="presOf" srcId="{02F2285E-A7E2-481E-8922-12BCC9EF83C1}" destId="{CB3AD160-B32D-6746-A993-EDBB0067C925}" srcOrd="0" destOrd="0" presId="urn:microsoft.com/office/officeart/2005/8/layout/hierarchy3"/>
    <dgm:cxn modelId="{BAE65CBC-93A2-904B-B811-D3B473D9D0E0}" type="presOf" srcId="{E6D2435E-B974-4429-BB72-F53431497889}" destId="{893FEFEF-B4EB-E044-8B3C-9C0BF2CCFE33}" srcOrd="0" destOrd="0" presId="urn:microsoft.com/office/officeart/2005/8/layout/hierarchy3"/>
    <dgm:cxn modelId="{A10F5DBC-4D9C-7B47-8DBC-1127E559ED9A}" type="presOf" srcId="{8DD1E8A3-0049-4314-8C6D-9E46212B7955}" destId="{2B6C24BA-2A57-C146-94F9-CEF5D3214512}" srcOrd="0" destOrd="0" presId="urn:microsoft.com/office/officeart/2005/8/layout/hierarchy3"/>
    <dgm:cxn modelId="{096C8CC3-7B37-4541-9C42-8BEA63BC0996}" srcId="{3654CA02-0CD4-42A1-82A8-8533FE4913CE}" destId="{B97D25B9-9FAF-4237-BE2B-CEB48DD40011}" srcOrd="1" destOrd="0" parTransId="{A7B8D51D-0847-4451-B7DA-251F5E2A4205}" sibTransId="{884F1AAA-80AD-40DF-A80F-E926A1CDA41F}"/>
    <dgm:cxn modelId="{753771DE-9DC1-A043-AF43-BD861CD288A9}" type="presOf" srcId="{C289B2BF-7943-4E20-9137-D8CCA1FC39C3}" destId="{E3EBAEAE-802F-1246-9FAA-7435316AEEE4}" srcOrd="0" destOrd="0" presId="urn:microsoft.com/office/officeart/2005/8/layout/hierarchy3"/>
    <dgm:cxn modelId="{50C75FE2-6A42-4241-BD18-22CFF4253B1B}" type="presOf" srcId="{010D1826-3EBC-624C-A93D-CD96CCBEDA05}" destId="{F55626D8-A2D9-FC45-B3D0-D24181B0C320}" srcOrd="0" destOrd="0" presId="urn:microsoft.com/office/officeart/2005/8/layout/hierarchy3"/>
    <dgm:cxn modelId="{29F65BE9-7435-4E73-BB1A-1A2CA50DED68}" srcId="{3654CA02-0CD4-42A1-82A8-8533FE4913CE}" destId="{A4DCD316-087F-4D97-BFB3-E4E904FCE024}" srcOrd="2" destOrd="0" parTransId="{813D0AC8-CFFC-495F-8810-73A4C89207F0}" sibTransId="{7FD15996-D2D6-462B-8401-D856D226264E}"/>
    <dgm:cxn modelId="{1BC5A0F1-99F9-B24D-B3C4-108F6607D5DE}" type="presOf" srcId="{7E1BF263-EF70-4B4F-94BC-38B0FB82B347}" destId="{41FE193F-002D-8E43-9593-99E85FD37028}" srcOrd="0" destOrd="0" presId="urn:microsoft.com/office/officeart/2005/8/layout/hierarchy3"/>
    <dgm:cxn modelId="{3F1F66F8-3BC5-4555-9384-2B19C04E717C}" srcId="{3654CA02-0CD4-42A1-82A8-8533FE4913CE}" destId="{E6D2435E-B974-4429-BB72-F53431497889}" srcOrd="3" destOrd="0" parTransId="{BB2205CB-4706-4950-8A9C-1B375FE00A4A}" sibTransId="{6866E18C-0B18-4C45-AB66-6F45D6A2BDB7}"/>
    <dgm:cxn modelId="{40C430FB-F8B0-7D40-A02A-7EE7B356F98F}" type="presOf" srcId="{F5E99D2B-DE7B-4BB0-928D-9DA214726EDA}" destId="{4753139A-4D51-5449-BDD7-E144F8C04831}" srcOrd="0" destOrd="0" presId="urn:microsoft.com/office/officeart/2005/8/layout/hierarchy3"/>
    <dgm:cxn modelId="{BBFFEFFE-AF38-5749-847F-42FD63786613}" type="presOf" srcId="{3654CA02-0CD4-42A1-82A8-8533FE4913CE}" destId="{A5824207-0017-D343-8FB0-5D4811899B34}" srcOrd="0" destOrd="0" presId="urn:microsoft.com/office/officeart/2005/8/layout/hierarchy3"/>
    <dgm:cxn modelId="{E87D6D5E-9238-774D-91F0-1FB6B493AF2A}" type="presParOf" srcId="{A5824207-0017-D343-8FB0-5D4811899B34}" destId="{A4C91102-F95D-C740-9005-E0631AB5AB7E}" srcOrd="0" destOrd="0" presId="urn:microsoft.com/office/officeart/2005/8/layout/hierarchy3"/>
    <dgm:cxn modelId="{60FD9904-E011-DB41-A26D-9A4F9E6E5A74}" type="presParOf" srcId="{A4C91102-F95D-C740-9005-E0631AB5AB7E}" destId="{5FE319D3-B069-5347-B22B-B25B4A808D3A}" srcOrd="0" destOrd="0" presId="urn:microsoft.com/office/officeart/2005/8/layout/hierarchy3"/>
    <dgm:cxn modelId="{41D70560-1CFC-7443-9287-1F1D65C1F7BE}" type="presParOf" srcId="{5FE319D3-B069-5347-B22B-B25B4A808D3A}" destId="{CB3AD160-B32D-6746-A993-EDBB0067C925}" srcOrd="0" destOrd="0" presId="urn:microsoft.com/office/officeart/2005/8/layout/hierarchy3"/>
    <dgm:cxn modelId="{BEA0007B-E2D1-3B44-9839-B564EAB035AC}" type="presParOf" srcId="{5FE319D3-B069-5347-B22B-B25B4A808D3A}" destId="{E827FFE0-D35E-004C-9AD4-6BBB3F825337}" srcOrd="1" destOrd="0" presId="urn:microsoft.com/office/officeart/2005/8/layout/hierarchy3"/>
    <dgm:cxn modelId="{6BBF6FCC-1780-7044-A320-7A699DE598FC}" type="presParOf" srcId="{A4C91102-F95D-C740-9005-E0631AB5AB7E}" destId="{ADD56170-7CE3-A645-A770-EB812206584A}" srcOrd="1" destOrd="0" presId="urn:microsoft.com/office/officeart/2005/8/layout/hierarchy3"/>
    <dgm:cxn modelId="{FB72D55E-F95F-CE45-ABB7-02ABDA194D4E}" type="presParOf" srcId="{ADD56170-7CE3-A645-A770-EB812206584A}" destId="{1C33BCCB-451A-3841-B98B-B3A3074C2549}" srcOrd="0" destOrd="0" presId="urn:microsoft.com/office/officeart/2005/8/layout/hierarchy3"/>
    <dgm:cxn modelId="{CBBC31F9-26BE-234B-95E2-6C4384C7DFF4}" type="presParOf" srcId="{ADD56170-7CE3-A645-A770-EB812206584A}" destId="{7AAAE238-D6BA-BA49-A505-4508B23E018A}" srcOrd="1" destOrd="0" presId="urn:microsoft.com/office/officeart/2005/8/layout/hierarchy3"/>
    <dgm:cxn modelId="{3CBBA280-87A5-F743-B027-DB8CB214621A}" type="presParOf" srcId="{ADD56170-7CE3-A645-A770-EB812206584A}" destId="{35B53B77-0342-C64C-B9F1-4D64068CE0CD}" srcOrd="2" destOrd="0" presId="urn:microsoft.com/office/officeart/2005/8/layout/hierarchy3"/>
    <dgm:cxn modelId="{9EBAB3E0-941B-DA4B-8454-C15E99930032}" type="presParOf" srcId="{ADD56170-7CE3-A645-A770-EB812206584A}" destId="{66AA6C4C-D088-BC43-8363-80EEC190BC47}" srcOrd="3" destOrd="0" presId="urn:microsoft.com/office/officeart/2005/8/layout/hierarchy3"/>
    <dgm:cxn modelId="{5A2E4B8A-8549-DB48-AB2B-49456F42443D}" type="presParOf" srcId="{ADD56170-7CE3-A645-A770-EB812206584A}" destId="{EE518F07-19FF-6647-B5BA-E5F8BC87412A}" srcOrd="4" destOrd="0" presId="urn:microsoft.com/office/officeart/2005/8/layout/hierarchy3"/>
    <dgm:cxn modelId="{D83D2BD1-60D7-5649-A54E-6CC3A3742ACC}" type="presParOf" srcId="{ADD56170-7CE3-A645-A770-EB812206584A}" destId="{286C46EF-8939-4A44-BA6F-A55D4112D294}" srcOrd="5" destOrd="0" presId="urn:microsoft.com/office/officeart/2005/8/layout/hierarchy3"/>
    <dgm:cxn modelId="{91CD566B-057C-BD48-B180-42FB57EB4C1E}" type="presParOf" srcId="{A5824207-0017-D343-8FB0-5D4811899B34}" destId="{BC4195FE-474C-C347-9CC9-6DC4482D9102}" srcOrd="1" destOrd="0" presId="urn:microsoft.com/office/officeart/2005/8/layout/hierarchy3"/>
    <dgm:cxn modelId="{543B115F-70A8-2F4D-AB8C-7383D6979F7D}" type="presParOf" srcId="{BC4195FE-474C-C347-9CC9-6DC4482D9102}" destId="{41E8690D-68B4-5A47-8C42-6B3D8274ED5E}" srcOrd="0" destOrd="0" presId="urn:microsoft.com/office/officeart/2005/8/layout/hierarchy3"/>
    <dgm:cxn modelId="{30CB2862-8E15-624C-AD40-EACC954CA305}" type="presParOf" srcId="{41E8690D-68B4-5A47-8C42-6B3D8274ED5E}" destId="{CF612E41-9EFF-5447-8EBE-6326B18BD67F}" srcOrd="0" destOrd="0" presId="urn:microsoft.com/office/officeart/2005/8/layout/hierarchy3"/>
    <dgm:cxn modelId="{5FFB67A7-2C0C-6143-9D6C-8D9D439131FD}" type="presParOf" srcId="{41E8690D-68B4-5A47-8C42-6B3D8274ED5E}" destId="{DF9D1668-2E66-4847-8DDF-F668D66D0729}" srcOrd="1" destOrd="0" presId="urn:microsoft.com/office/officeart/2005/8/layout/hierarchy3"/>
    <dgm:cxn modelId="{33D0EC42-C5F0-9A48-A452-6C06B4D9A9B6}" type="presParOf" srcId="{BC4195FE-474C-C347-9CC9-6DC4482D9102}" destId="{679F6900-71BE-D942-8F96-E1331FF95CDF}" srcOrd="1" destOrd="0" presId="urn:microsoft.com/office/officeart/2005/8/layout/hierarchy3"/>
    <dgm:cxn modelId="{71B6FAC5-9D9F-6A4C-9F38-3EEF9F07CC26}" type="presParOf" srcId="{679F6900-71BE-D942-8F96-E1331FF95CDF}" destId="{41FE193F-002D-8E43-9593-99E85FD37028}" srcOrd="0" destOrd="0" presId="urn:microsoft.com/office/officeart/2005/8/layout/hierarchy3"/>
    <dgm:cxn modelId="{853C21AF-2403-714E-B8CC-721CA083D874}" type="presParOf" srcId="{679F6900-71BE-D942-8F96-E1331FF95CDF}" destId="{4753139A-4D51-5449-BDD7-E144F8C04831}" srcOrd="1" destOrd="0" presId="urn:microsoft.com/office/officeart/2005/8/layout/hierarchy3"/>
    <dgm:cxn modelId="{2D675442-F442-7E42-A5A3-DF912FCF3E9B}" type="presParOf" srcId="{679F6900-71BE-D942-8F96-E1331FF95CDF}" destId="{2184B516-906F-1347-95D1-D68C2173D8B3}" srcOrd="2" destOrd="0" presId="urn:microsoft.com/office/officeart/2005/8/layout/hierarchy3"/>
    <dgm:cxn modelId="{F5CF565B-A7C1-1C4B-8D3C-67D21BCC6CB3}" type="presParOf" srcId="{679F6900-71BE-D942-8F96-E1331FF95CDF}" destId="{2B6C24BA-2A57-C146-94F9-CEF5D3214512}" srcOrd="3" destOrd="0" presId="urn:microsoft.com/office/officeart/2005/8/layout/hierarchy3"/>
    <dgm:cxn modelId="{ADB47442-BCD8-3842-86F2-B95D1CF9C0B3}" type="presParOf" srcId="{679F6900-71BE-D942-8F96-E1331FF95CDF}" destId="{E3EBAEAE-802F-1246-9FAA-7435316AEEE4}" srcOrd="4" destOrd="0" presId="urn:microsoft.com/office/officeart/2005/8/layout/hierarchy3"/>
    <dgm:cxn modelId="{82907001-2DD8-D047-A89E-6508FC6C19B4}" type="presParOf" srcId="{679F6900-71BE-D942-8F96-E1331FF95CDF}" destId="{48361F46-DB49-2A4A-BC08-3C98170B22AC}" srcOrd="5" destOrd="0" presId="urn:microsoft.com/office/officeart/2005/8/layout/hierarchy3"/>
    <dgm:cxn modelId="{1554EA74-F3F3-424B-B43F-5AB64B37754E}" type="presParOf" srcId="{A5824207-0017-D343-8FB0-5D4811899B34}" destId="{48CF45D6-030B-9E43-9B36-D9B983DD5D42}" srcOrd="2" destOrd="0" presId="urn:microsoft.com/office/officeart/2005/8/layout/hierarchy3"/>
    <dgm:cxn modelId="{CFC3FE3D-4A76-0C4A-B07E-B515E69CD3DE}" type="presParOf" srcId="{48CF45D6-030B-9E43-9B36-D9B983DD5D42}" destId="{25F63D65-16D0-5D4B-A3D4-41DE53ED07F9}" srcOrd="0" destOrd="0" presId="urn:microsoft.com/office/officeart/2005/8/layout/hierarchy3"/>
    <dgm:cxn modelId="{AE80B7BB-D218-7544-8F05-1368226C006A}" type="presParOf" srcId="{25F63D65-16D0-5D4B-A3D4-41DE53ED07F9}" destId="{9E571D74-4DC7-9D42-87F4-C17A069E7C5F}" srcOrd="0" destOrd="0" presId="urn:microsoft.com/office/officeart/2005/8/layout/hierarchy3"/>
    <dgm:cxn modelId="{0206DD49-8F25-DB49-B4CE-FD706480B50D}" type="presParOf" srcId="{25F63D65-16D0-5D4B-A3D4-41DE53ED07F9}" destId="{55EEE030-68CA-2943-B084-58BDDA8CA120}" srcOrd="1" destOrd="0" presId="urn:microsoft.com/office/officeart/2005/8/layout/hierarchy3"/>
    <dgm:cxn modelId="{0E199660-BB96-B441-857E-98DE5157791E}" type="presParOf" srcId="{48CF45D6-030B-9E43-9B36-D9B983DD5D42}" destId="{6BF3F7EB-9230-C143-8C27-F1247DE82661}" srcOrd="1" destOrd="0" presId="urn:microsoft.com/office/officeart/2005/8/layout/hierarchy3"/>
    <dgm:cxn modelId="{45545BC0-8BD6-1942-8D83-EE749213D81B}" type="presParOf" srcId="{6BF3F7EB-9230-C143-8C27-F1247DE82661}" destId="{26C753AC-3440-604C-B5BD-DC28BA279E1C}" srcOrd="0" destOrd="0" presId="urn:microsoft.com/office/officeart/2005/8/layout/hierarchy3"/>
    <dgm:cxn modelId="{FDB4368F-66E7-EE44-BC5E-3788575BE9EE}" type="presParOf" srcId="{6BF3F7EB-9230-C143-8C27-F1247DE82661}" destId="{CBBBD96C-BAF7-6541-82E6-71180C8DE287}" srcOrd="1" destOrd="0" presId="urn:microsoft.com/office/officeart/2005/8/layout/hierarchy3"/>
    <dgm:cxn modelId="{3282AFA0-6B0E-4147-8E0B-4B845F70B640}" type="presParOf" srcId="{6BF3F7EB-9230-C143-8C27-F1247DE82661}" destId="{C44E9C4F-DFAA-DB47-9CFA-AB65CC4D1806}" srcOrd="2" destOrd="0" presId="urn:microsoft.com/office/officeart/2005/8/layout/hierarchy3"/>
    <dgm:cxn modelId="{8FDBF5D3-FF0C-DF40-B031-0CC2E278AF5B}" type="presParOf" srcId="{6BF3F7EB-9230-C143-8C27-F1247DE82661}" destId="{34422C30-EAD7-4E46-8161-7470A5F1F71F}" srcOrd="3" destOrd="0" presId="urn:microsoft.com/office/officeart/2005/8/layout/hierarchy3"/>
    <dgm:cxn modelId="{6E11033A-0840-1246-BABC-F313FFE083ED}" type="presParOf" srcId="{6BF3F7EB-9230-C143-8C27-F1247DE82661}" destId="{F55626D8-A2D9-FC45-B3D0-D24181B0C320}" srcOrd="4" destOrd="0" presId="urn:microsoft.com/office/officeart/2005/8/layout/hierarchy3"/>
    <dgm:cxn modelId="{AAF4388B-C5FA-FA4F-B3C4-00066230889C}" type="presParOf" srcId="{6BF3F7EB-9230-C143-8C27-F1247DE82661}" destId="{A85769BD-75A3-F44C-BE62-53E4A71D8987}" srcOrd="5" destOrd="0" presId="urn:microsoft.com/office/officeart/2005/8/layout/hierarchy3"/>
    <dgm:cxn modelId="{C4493424-38D0-564A-ADE0-194C34F0034A}" type="presParOf" srcId="{A5824207-0017-D343-8FB0-5D4811899B34}" destId="{8CA144BE-0F62-B541-B95C-C95025754CD7}" srcOrd="3" destOrd="0" presId="urn:microsoft.com/office/officeart/2005/8/layout/hierarchy3"/>
    <dgm:cxn modelId="{2206AC2B-602B-B042-8BA2-D67613B5C7E9}" type="presParOf" srcId="{8CA144BE-0F62-B541-B95C-C95025754CD7}" destId="{FB49719F-E117-6044-B798-264F30B5C366}" srcOrd="0" destOrd="0" presId="urn:microsoft.com/office/officeart/2005/8/layout/hierarchy3"/>
    <dgm:cxn modelId="{3411BAC8-057E-9841-B1F2-23B8984427C2}" type="presParOf" srcId="{FB49719F-E117-6044-B798-264F30B5C366}" destId="{893FEFEF-B4EB-E044-8B3C-9C0BF2CCFE33}" srcOrd="0" destOrd="0" presId="urn:microsoft.com/office/officeart/2005/8/layout/hierarchy3"/>
    <dgm:cxn modelId="{800A0D30-1FF6-F740-A1D0-D438ED780DF5}" type="presParOf" srcId="{FB49719F-E117-6044-B798-264F30B5C366}" destId="{B4982648-C829-4B4D-BEE0-C24FD7A3BDCB}" srcOrd="1" destOrd="0" presId="urn:microsoft.com/office/officeart/2005/8/layout/hierarchy3"/>
    <dgm:cxn modelId="{5DAEAC2F-C2CE-7A4F-867E-F4BF5B9DC286}" type="presParOf" srcId="{8CA144BE-0F62-B541-B95C-C95025754CD7}" destId="{F6A0B58B-28A3-9B47-A1A0-AD322E9A03FB}"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F93C16-7985-4316-A4FC-012DFC8FFE8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5D8D83D-96A0-471B-9093-A1536DCC00D6}">
      <dgm:prSet/>
      <dgm:spPr/>
      <dgm:t>
        <a:bodyPr/>
        <a:lstStyle/>
        <a:p>
          <a:pPr>
            <a:lnSpc>
              <a:spcPct val="100000"/>
            </a:lnSpc>
          </a:pPr>
          <a:r>
            <a:rPr lang="en-US"/>
            <a:t>Definition: AI as a simulation of human cognitive functions.</a:t>
          </a:r>
        </a:p>
      </dgm:t>
    </dgm:pt>
    <dgm:pt modelId="{0A55FE1D-A83A-4402-83F1-3B6DEDEB67F5}" type="parTrans" cxnId="{2771A0BD-738D-45CE-96B3-BCF547305677}">
      <dgm:prSet/>
      <dgm:spPr/>
      <dgm:t>
        <a:bodyPr/>
        <a:lstStyle/>
        <a:p>
          <a:endParaRPr lang="en-US"/>
        </a:p>
      </dgm:t>
    </dgm:pt>
    <dgm:pt modelId="{86554F21-80BD-48A6-A74E-8F5BEE94CB4D}" type="sibTrans" cxnId="{2771A0BD-738D-45CE-96B3-BCF547305677}">
      <dgm:prSet/>
      <dgm:spPr/>
      <dgm:t>
        <a:bodyPr/>
        <a:lstStyle/>
        <a:p>
          <a:endParaRPr lang="en-US"/>
        </a:p>
      </dgm:t>
    </dgm:pt>
    <dgm:pt modelId="{DDC6567F-DC71-41DA-9524-C8E9359F89A5}">
      <dgm:prSet/>
      <dgm:spPr/>
      <dgm:t>
        <a:bodyPr/>
        <a:lstStyle/>
        <a:p>
          <a:pPr>
            <a:lnSpc>
              <a:spcPct val="100000"/>
            </a:lnSpc>
          </a:pPr>
          <a:r>
            <a:rPr lang="en-US"/>
            <a:t>Interdisciplinary Roots: Computer science, mathematics, psychology, philosophy.</a:t>
          </a:r>
        </a:p>
      </dgm:t>
    </dgm:pt>
    <dgm:pt modelId="{3E221AC5-5998-46D9-9037-BA4D810652B9}" type="parTrans" cxnId="{CD53493B-CDF7-4286-A59D-C2AD68B2CD87}">
      <dgm:prSet/>
      <dgm:spPr/>
      <dgm:t>
        <a:bodyPr/>
        <a:lstStyle/>
        <a:p>
          <a:endParaRPr lang="en-US"/>
        </a:p>
      </dgm:t>
    </dgm:pt>
    <dgm:pt modelId="{E2AE9321-5149-48D5-B796-E7AD93631EBE}" type="sibTrans" cxnId="{CD53493B-CDF7-4286-A59D-C2AD68B2CD87}">
      <dgm:prSet/>
      <dgm:spPr/>
      <dgm:t>
        <a:bodyPr/>
        <a:lstStyle/>
        <a:p>
          <a:endParaRPr lang="en-US"/>
        </a:p>
      </dgm:t>
    </dgm:pt>
    <dgm:pt modelId="{31A12EEC-0EEB-4A03-A078-8C7478C22071}">
      <dgm:prSet/>
      <dgm:spPr/>
      <dgm:t>
        <a:bodyPr/>
        <a:lstStyle/>
        <a:p>
          <a:pPr>
            <a:lnSpc>
              <a:spcPct val="100000"/>
            </a:lnSpc>
          </a:pPr>
          <a:r>
            <a:rPr lang="en-US"/>
            <a:t>Core Principle: Learning from data for adaptive decision-making.</a:t>
          </a:r>
        </a:p>
      </dgm:t>
    </dgm:pt>
    <dgm:pt modelId="{5965E629-34DD-4075-BF4E-2ECB79500D65}" type="parTrans" cxnId="{D0772BF9-3F30-4E3D-928F-49E75C18EB0F}">
      <dgm:prSet/>
      <dgm:spPr/>
      <dgm:t>
        <a:bodyPr/>
        <a:lstStyle/>
        <a:p>
          <a:endParaRPr lang="en-US"/>
        </a:p>
      </dgm:t>
    </dgm:pt>
    <dgm:pt modelId="{24FEB48E-DF09-43E2-8EAB-C4D1443BB183}" type="sibTrans" cxnId="{D0772BF9-3F30-4E3D-928F-49E75C18EB0F}">
      <dgm:prSet/>
      <dgm:spPr/>
      <dgm:t>
        <a:bodyPr/>
        <a:lstStyle/>
        <a:p>
          <a:endParaRPr lang="en-US"/>
        </a:p>
      </dgm:t>
    </dgm:pt>
    <dgm:pt modelId="{389EECF8-A520-4709-9FFE-690C2261B176}">
      <dgm:prSet/>
      <dgm:spPr/>
      <dgm:t>
        <a:bodyPr/>
        <a:lstStyle/>
        <a:p>
          <a:pPr>
            <a:lnSpc>
              <a:spcPct val="100000"/>
            </a:lnSpc>
          </a:pPr>
          <a:r>
            <a:rPr lang="en-US"/>
            <a:t>Evolution: From basic machine learning to specialized architectures like GANs and Diffusion Models.</a:t>
          </a:r>
        </a:p>
      </dgm:t>
    </dgm:pt>
    <dgm:pt modelId="{095C3AC3-2F09-4F88-9E4D-D3B4CE0095BE}" type="parTrans" cxnId="{54A97238-A382-47D7-9560-6B063CCB824F}">
      <dgm:prSet/>
      <dgm:spPr/>
      <dgm:t>
        <a:bodyPr/>
        <a:lstStyle/>
        <a:p>
          <a:endParaRPr lang="en-US"/>
        </a:p>
      </dgm:t>
    </dgm:pt>
    <dgm:pt modelId="{8BE5930C-D1B7-4FF5-9CBF-3B54134996AB}" type="sibTrans" cxnId="{54A97238-A382-47D7-9560-6B063CCB824F}">
      <dgm:prSet/>
      <dgm:spPr/>
      <dgm:t>
        <a:bodyPr/>
        <a:lstStyle/>
        <a:p>
          <a:endParaRPr lang="en-US"/>
        </a:p>
      </dgm:t>
    </dgm:pt>
    <dgm:pt modelId="{F6E2EEAE-D2BE-474D-8B46-75A7C457CA47}">
      <dgm:prSet/>
      <dgm:spPr/>
      <dgm:t>
        <a:bodyPr/>
        <a:lstStyle/>
        <a:p>
          <a:pPr>
            <a:lnSpc>
              <a:spcPct val="100000"/>
            </a:lnSpc>
          </a:pPr>
          <a:r>
            <a:rPr lang="en-US"/>
            <a:t>Impact: Transformative advancements in image and video generation.</a:t>
          </a:r>
        </a:p>
      </dgm:t>
    </dgm:pt>
    <dgm:pt modelId="{B4DBE207-2DF2-4BB9-95EA-6D5D366E1CF0}" type="parTrans" cxnId="{AA48F6FE-F414-4812-A463-0438343850F3}">
      <dgm:prSet/>
      <dgm:spPr/>
      <dgm:t>
        <a:bodyPr/>
        <a:lstStyle/>
        <a:p>
          <a:endParaRPr lang="en-US"/>
        </a:p>
      </dgm:t>
    </dgm:pt>
    <dgm:pt modelId="{AAD7A247-A1A3-4AEC-A117-C6AE0C6A8850}" type="sibTrans" cxnId="{AA48F6FE-F414-4812-A463-0438343850F3}">
      <dgm:prSet/>
      <dgm:spPr/>
      <dgm:t>
        <a:bodyPr/>
        <a:lstStyle/>
        <a:p>
          <a:endParaRPr lang="en-US"/>
        </a:p>
      </dgm:t>
    </dgm:pt>
    <dgm:pt modelId="{DFF8F4B7-02CD-4914-837F-4A5BFE00BFE0}" type="pres">
      <dgm:prSet presAssocID="{89F93C16-7985-4316-A4FC-012DFC8FFE8F}" presName="root" presStyleCnt="0">
        <dgm:presLayoutVars>
          <dgm:dir/>
          <dgm:resizeHandles val="exact"/>
        </dgm:presLayoutVars>
      </dgm:prSet>
      <dgm:spPr/>
    </dgm:pt>
    <dgm:pt modelId="{3763CAA9-4747-4CE1-9477-816100CCB266}" type="pres">
      <dgm:prSet presAssocID="{05D8D83D-96A0-471B-9093-A1536DCC00D6}" presName="compNode" presStyleCnt="0"/>
      <dgm:spPr/>
    </dgm:pt>
    <dgm:pt modelId="{41B880FF-17B6-42A7-93C1-94CED634998A}" type="pres">
      <dgm:prSet presAssocID="{05D8D83D-96A0-471B-9093-A1536DCC00D6}" presName="bgRect" presStyleLbl="bgShp" presStyleIdx="0" presStyleCnt="5"/>
      <dgm:spPr/>
    </dgm:pt>
    <dgm:pt modelId="{C8AA4DC4-E189-4BFD-923F-E7A8D642FAC8}" type="pres">
      <dgm:prSet presAssocID="{05D8D83D-96A0-471B-9093-A1536DCC00D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2EAE4060-7B0E-45CD-9FE5-9D27CF345BB5}" type="pres">
      <dgm:prSet presAssocID="{05D8D83D-96A0-471B-9093-A1536DCC00D6}" presName="spaceRect" presStyleCnt="0"/>
      <dgm:spPr/>
    </dgm:pt>
    <dgm:pt modelId="{521F83E3-FDDD-4495-B047-59BABBF345E1}" type="pres">
      <dgm:prSet presAssocID="{05D8D83D-96A0-471B-9093-A1536DCC00D6}" presName="parTx" presStyleLbl="revTx" presStyleIdx="0" presStyleCnt="5">
        <dgm:presLayoutVars>
          <dgm:chMax val="0"/>
          <dgm:chPref val="0"/>
        </dgm:presLayoutVars>
      </dgm:prSet>
      <dgm:spPr/>
    </dgm:pt>
    <dgm:pt modelId="{2F44DB66-A5C7-48F6-B199-0EF740CD6CE4}" type="pres">
      <dgm:prSet presAssocID="{86554F21-80BD-48A6-A74E-8F5BEE94CB4D}" presName="sibTrans" presStyleCnt="0"/>
      <dgm:spPr/>
    </dgm:pt>
    <dgm:pt modelId="{8609C53B-D002-44DB-9AE5-5EC7647B402C}" type="pres">
      <dgm:prSet presAssocID="{DDC6567F-DC71-41DA-9524-C8E9359F89A5}" presName="compNode" presStyleCnt="0"/>
      <dgm:spPr/>
    </dgm:pt>
    <dgm:pt modelId="{C5ABFDF8-921F-4941-AF8D-FD800615EA5D}" type="pres">
      <dgm:prSet presAssocID="{DDC6567F-DC71-41DA-9524-C8E9359F89A5}" presName="bgRect" presStyleLbl="bgShp" presStyleIdx="1" presStyleCnt="5"/>
      <dgm:spPr/>
    </dgm:pt>
    <dgm:pt modelId="{DFCC65AC-9424-4325-AAD9-9E4B119FA4F6}" type="pres">
      <dgm:prSet presAssocID="{DDC6567F-DC71-41DA-9524-C8E9359F89A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ploma Roll"/>
        </a:ext>
      </dgm:extLst>
    </dgm:pt>
    <dgm:pt modelId="{8774EBF5-6012-4CC1-94E3-CBE5F900230C}" type="pres">
      <dgm:prSet presAssocID="{DDC6567F-DC71-41DA-9524-C8E9359F89A5}" presName="spaceRect" presStyleCnt="0"/>
      <dgm:spPr/>
    </dgm:pt>
    <dgm:pt modelId="{097CA2E4-E3DD-4859-9CB2-14794240759E}" type="pres">
      <dgm:prSet presAssocID="{DDC6567F-DC71-41DA-9524-C8E9359F89A5}" presName="parTx" presStyleLbl="revTx" presStyleIdx="1" presStyleCnt="5">
        <dgm:presLayoutVars>
          <dgm:chMax val="0"/>
          <dgm:chPref val="0"/>
        </dgm:presLayoutVars>
      </dgm:prSet>
      <dgm:spPr/>
    </dgm:pt>
    <dgm:pt modelId="{44358B38-9C85-4DE5-AAD5-86DD4B410EDF}" type="pres">
      <dgm:prSet presAssocID="{E2AE9321-5149-48D5-B796-E7AD93631EBE}" presName="sibTrans" presStyleCnt="0"/>
      <dgm:spPr/>
    </dgm:pt>
    <dgm:pt modelId="{286A16FF-D325-4059-894A-384A77CA9F8E}" type="pres">
      <dgm:prSet presAssocID="{31A12EEC-0EEB-4A03-A078-8C7478C22071}" presName="compNode" presStyleCnt="0"/>
      <dgm:spPr/>
    </dgm:pt>
    <dgm:pt modelId="{F3F92331-5362-48E1-8F2D-05465E8281C7}" type="pres">
      <dgm:prSet presAssocID="{31A12EEC-0EEB-4A03-A078-8C7478C22071}" presName="bgRect" presStyleLbl="bgShp" presStyleIdx="2" presStyleCnt="5"/>
      <dgm:spPr/>
    </dgm:pt>
    <dgm:pt modelId="{98F398CA-33EE-46B3-B78E-90872E97368A}" type="pres">
      <dgm:prSet presAssocID="{31A12EEC-0EEB-4A03-A078-8C7478C2207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in"/>
        </a:ext>
      </dgm:extLst>
    </dgm:pt>
    <dgm:pt modelId="{BDF5CBAE-9CA8-46C1-A8D4-E018A01847F9}" type="pres">
      <dgm:prSet presAssocID="{31A12EEC-0EEB-4A03-A078-8C7478C22071}" presName="spaceRect" presStyleCnt="0"/>
      <dgm:spPr/>
    </dgm:pt>
    <dgm:pt modelId="{1412C273-6ADE-40B1-A7B3-F59A4956AEB8}" type="pres">
      <dgm:prSet presAssocID="{31A12EEC-0EEB-4A03-A078-8C7478C22071}" presName="parTx" presStyleLbl="revTx" presStyleIdx="2" presStyleCnt="5">
        <dgm:presLayoutVars>
          <dgm:chMax val="0"/>
          <dgm:chPref val="0"/>
        </dgm:presLayoutVars>
      </dgm:prSet>
      <dgm:spPr/>
    </dgm:pt>
    <dgm:pt modelId="{8EA30B51-A560-45BC-B367-92E3FE48434E}" type="pres">
      <dgm:prSet presAssocID="{24FEB48E-DF09-43E2-8EAB-C4D1443BB183}" presName="sibTrans" presStyleCnt="0"/>
      <dgm:spPr/>
    </dgm:pt>
    <dgm:pt modelId="{BC5037A3-BE32-4CA9-BAE4-880DFA3F8BD0}" type="pres">
      <dgm:prSet presAssocID="{389EECF8-A520-4709-9FFE-690C2261B176}" presName="compNode" presStyleCnt="0"/>
      <dgm:spPr/>
    </dgm:pt>
    <dgm:pt modelId="{A9A1E3A9-DD21-4098-99C2-CD95B5C051E2}" type="pres">
      <dgm:prSet presAssocID="{389EECF8-A520-4709-9FFE-690C2261B176}" presName="bgRect" presStyleLbl="bgShp" presStyleIdx="3" presStyleCnt="5"/>
      <dgm:spPr/>
    </dgm:pt>
    <dgm:pt modelId="{8B9F4A20-5545-4DD1-A562-EB0D42BDDCF9}" type="pres">
      <dgm:prSet presAssocID="{389EECF8-A520-4709-9FFE-690C2261B17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rawing Compass"/>
        </a:ext>
      </dgm:extLst>
    </dgm:pt>
    <dgm:pt modelId="{26DF4A8E-33E3-4245-AD71-9CF233967DEB}" type="pres">
      <dgm:prSet presAssocID="{389EECF8-A520-4709-9FFE-690C2261B176}" presName="spaceRect" presStyleCnt="0"/>
      <dgm:spPr/>
    </dgm:pt>
    <dgm:pt modelId="{ED7DD61A-1EB7-40B6-9E07-9186BF9759F4}" type="pres">
      <dgm:prSet presAssocID="{389EECF8-A520-4709-9FFE-690C2261B176}" presName="parTx" presStyleLbl="revTx" presStyleIdx="3" presStyleCnt="5">
        <dgm:presLayoutVars>
          <dgm:chMax val="0"/>
          <dgm:chPref val="0"/>
        </dgm:presLayoutVars>
      </dgm:prSet>
      <dgm:spPr/>
    </dgm:pt>
    <dgm:pt modelId="{39445E88-8788-4F44-A687-173C5342507D}" type="pres">
      <dgm:prSet presAssocID="{8BE5930C-D1B7-4FF5-9CBF-3B54134996AB}" presName="sibTrans" presStyleCnt="0"/>
      <dgm:spPr/>
    </dgm:pt>
    <dgm:pt modelId="{ED2EC1AB-C467-4B7B-B772-04F7B70A4CEC}" type="pres">
      <dgm:prSet presAssocID="{F6E2EEAE-D2BE-474D-8B46-75A7C457CA47}" presName="compNode" presStyleCnt="0"/>
      <dgm:spPr/>
    </dgm:pt>
    <dgm:pt modelId="{F5C59508-27B1-4E03-90C7-26FBEF498C2B}" type="pres">
      <dgm:prSet presAssocID="{F6E2EEAE-D2BE-474D-8B46-75A7C457CA47}" presName="bgRect" presStyleLbl="bgShp" presStyleIdx="4" presStyleCnt="5"/>
      <dgm:spPr/>
    </dgm:pt>
    <dgm:pt modelId="{8A4D9081-F730-4F88-8F34-C74F30602A3C}" type="pres">
      <dgm:prSet presAssocID="{F6E2EEAE-D2BE-474D-8B46-75A7C457CA4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usiness Growth"/>
        </a:ext>
      </dgm:extLst>
    </dgm:pt>
    <dgm:pt modelId="{DDE30130-8184-4FFF-9825-581B2DFDB5CC}" type="pres">
      <dgm:prSet presAssocID="{F6E2EEAE-D2BE-474D-8B46-75A7C457CA47}" presName="spaceRect" presStyleCnt="0"/>
      <dgm:spPr/>
    </dgm:pt>
    <dgm:pt modelId="{6814330A-5ACD-476C-875B-8B8832F8645A}" type="pres">
      <dgm:prSet presAssocID="{F6E2EEAE-D2BE-474D-8B46-75A7C457CA47}" presName="parTx" presStyleLbl="revTx" presStyleIdx="4" presStyleCnt="5">
        <dgm:presLayoutVars>
          <dgm:chMax val="0"/>
          <dgm:chPref val="0"/>
        </dgm:presLayoutVars>
      </dgm:prSet>
      <dgm:spPr/>
    </dgm:pt>
  </dgm:ptLst>
  <dgm:cxnLst>
    <dgm:cxn modelId="{862B7D16-DE03-4E97-A1B9-6583A4B9D0E8}" type="presOf" srcId="{389EECF8-A520-4709-9FFE-690C2261B176}" destId="{ED7DD61A-1EB7-40B6-9E07-9186BF9759F4}" srcOrd="0" destOrd="0" presId="urn:microsoft.com/office/officeart/2018/2/layout/IconVerticalSolidList"/>
    <dgm:cxn modelId="{54A97238-A382-47D7-9560-6B063CCB824F}" srcId="{89F93C16-7985-4316-A4FC-012DFC8FFE8F}" destId="{389EECF8-A520-4709-9FFE-690C2261B176}" srcOrd="3" destOrd="0" parTransId="{095C3AC3-2F09-4F88-9E4D-D3B4CE0095BE}" sibTransId="{8BE5930C-D1B7-4FF5-9CBF-3B54134996AB}"/>
    <dgm:cxn modelId="{CD53493B-CDF7-4286-A59D-C2AD68B2CD87}" srcId="{89F93C16-7985-4316-A4FC-012DFC8FFE8F}" destId="{DDC6567F-DC71-41DA-9524-C8E9359F89A5}" srcOrd="1" destOrd="0" parTransId="{3E221AC5-5998-46D9-9037-BA4D810652B9}" sibTransId="{E2AE9321-5149-48D5-B796-E7AD93631EBE}"/>
    <dgm:cxn modelId="{E9E5838D-8434-4EF2-8A8A-7CD086E53A78}" type="presOf" srcId="{F6E2EEAE-D2BE-474D-8B46-75A7C457CA47}" destId="{6814330A-5ACD-476C-875B-8B8832F8645A}" srcOrd="0" destOrd="0" presId="urn:microsoft.com/office/officeart/2018/2/layout/IconVerticalSolidList"/>
    <dgm:cxn modelId="{98EAD498-2C1E-471E-A384-0F86068A95E0}" type="presOf" srcId="{DDC6567F-DC71-41DA-9524-C8E9359F89A5}" destId="{097CA2E4-E3DD-4859-9CB2-14794240759E}" srcOrd="0" destOrd="0" presId="urn:microsoft.com/office/officeart/2018/2/layout/IconVerticalSolidList"/>
    <dgm:cxn modelId="{F9DD54B7-6142-44D6-AE28-C51DB54B83CE}" type="presOf" srcId="{31A12EEC-0EEB-4A03-A078-8C7478C22071}" destId="{1412C273-6ADE-40B1-A7B3-F59A4956AEB8}" srcOrd="0" destOrd="0" presId="urn:microsoft.com/office/officeart/2018/2/layout/IconVerticalSolidList"/>
    <dgm:cxn modelId="{2771A0BD-738D-45CE-96B3-BCF547305677}" srcId="{89F93C16-7985-4316-A4FC-012DFC8FFE8F}" destId="{05D8D83D-96A0-471B-9093-A1536DCC00D6}" srcOrd="0" destOrd="0" parTransId="{0A55FE1D-A83A-4402-83F1-3B6DEDEB67F5}" sibTransId="{86554F21-80BD-48A6-A74E-8F5BEE94CB4D}"/>
    <dgm:cxn modelId="{8EE462C8-543B-4141-B18C-9FCAFD5722E1}" type="presOf" srcId="{89F93C16-7985-4316-A4FC-012DFC8FFE8F}" destId="{DFF8F4B7-02CD-4914-837F-4A5BFE00BFE0}" srcOrd="0" destOrd="0" presId="urn:microsoft.com/office/officeart/2018/2/layout/IconVerticalSolidList"/>
    <dgm:cxn modelId="{976C23C9-8043-46BE-ADE6-11F9BBA6FA8E}" type="presOf" srcId="{05D8D83D-96A0-471B-9093-A1536DCC00D6}" destId="{521F83E3-FDDD-4495-B047-59BABBF345E1}" srcOrd="0" destOrd="0" presId="urn:microsoft.com/office/officeart/2018/2/layout/IconVerticalSolidList"/>
    <dgm:cxn modelId="{D0772BF9-3F30-4E3D-928F-49E75C18EB0F}" srcId="{89F93C16-7985-4316-A4FC-012DFC8FFE8F}" destId="{31A12EEC-0EEB-4A03-A078-8C7478C22071}" srcOrd="2" destOrd="0" parTransId="{5965E629-34DD-4075-BF4E-2ECB79500D65}" sibTransId="{24FEB48E-DF09-43E2-8EAB-C4D1443BB183}"/>
    <dgm:cxn modelId="{AA48F6FE-F414-4812-A463-0438343850F3}" srcId="{89F93C16-7985-4316-A4FC-012DFC8FFE8F}" destId="{F6E2EEAE-D2BE-474D-8B46-75A7C457CA47}" srcOrd="4" destOrd="0" parTransId="{B4DBE207-2DF2-4BB9-95EA-6D5D366E1CF0}" sibTransId="{AAD7A247-A1A3-4AEC-A117-C6AE0C6A8850}"/>
    <dgm:cxn modelId="{0F6AE5CC-D3B6-4E77-80D5-A0BB4E8FB24B}" type="presParOf" srcId="{DFF8F4B7-02CD-4914-837F-4A5BFE00BFE0}" destId="{3763CAA9-4747-4CE1-9477-816100CCB266}" srcOrd="0" destOrd="0" presId="urn:microsoft.com/office/officeart/2018/2/layout/IconVerticalSolidList"/>
    <dgm:cxn modelId="{FA12B7D2-4E12-48F6-B6CB-86579B4A582E}" type="presParOf" srcId="{3763CAA9-4747-4CE1-9477-816100CCB266}" destId="{41B880FF-17B6-42A7-93C1-94CED634998A}" srcOrd="0" destOrd="0" presId="urn:microsoft.com/office/officeart/2018/2/layout/IconVerticalSolidList"/>
    <dgm:cxn modelId="{B64A5A13-A4DF-4AC1-A601-E55C6C0C8902}" type="presParOf" srcId="{3763CAA9-4747-4CE1-9477-816100CCB266}" destId="{C8AA4DC4-E189-4BFD-923F-E7A8D642FAC8}" srcOrd="1" destOrd="0" presId="urn:microsoft.com/office/officeart/2018/2/layout/IconVerticalSolidList"/>
    <dgm:cxn modelId="{3CF171C6-9683-41C7-A4D1-8FA677CC2A76}" type="presParOf" srcId="{3763CAA9-4747-4CE1-9477-816100CCB266}" destId="{2EAE4060-7B0E-45CD-9FE5-9D27CF345BB5}" srcOrd="2" destOrd="0" presId="urn:microsoft.com/office/officeart/2018/2/layout/IconVerticalSolidList"/>
    <dgm:cxn modelId="{B2EFA78A-F109-45DA-9287-8583C620A065}" type="presParOf" srcId="{3763CAA9-4747-4CE1-9477-816100CCB266}" destId="{521F83E3-FDDD-4495-B047-59BABBF345E1}" srcOrd="3" destOrd="0" presId="urn:microsoft.com/office/officeart/2018/2/layout/IconVerticalSolidList"/>
    <dgm:cxn modelId="{516A97E5-2297-4E37-A96B-6FF79BD7E3B2}" type="presParOf" srcId="{DFF8F4B7-02CD-4914-837F-4A5BFE00BFE0}" destId="{2F44DB66-A5C7-48F6-B199-0EF740CD6CE4}" srcOrd="1" destOrd="0" presId="urn:microsoft.com/office/officeart/2018/2/layout/IconVerticalSolidList"/>
    <dgm:cxn modelId="{CCF101B7-DCAF-4806-8449-A1A9A849165A}" type="presParOf" srcId="{DFF8F4B7-02CD-4914-837F-4A5BFE00BFE0}" destId="{8609C53B-D002-44DB-9AE5-5EC7647B402C}" srcOrd="2" destOrd="0" presId="urn:microsoft.com/office/officeart/2018/2/layout/IconVerticalSolidList"/>
    <dgm:cxn modelId="{BF5502FA-894A-4E8F-9155-B419EC63D13E}" type="presParOf" srcId="{8609C53B-D002-44DB-9AE5-5EC7647B402C}" destId="{C5ABFDF8-921F-4941-AF8D-FD800615EA5D}" srcOrd="0" destOrd="0" presId="urn:microsoft.com/office/officeart/2018/2/layout/IconVerticalSolidList"/>
    <dgm:cxn modelId="{40B45CC8-6270-42F0-AC0F-BE155CA5D154}" type="presParOf" srcId="{8609C53B-D002-44DB-9AE5-5EC7647B402C}" destId="{DFCC65AC-9424-4325-AAD9-9E4B119FA4F6}" srcOrd="1" destOrd="0" presId="urn:microsoft.com/office/officeart/2018/2/layout/IconVerticalSolidList"/>
    <dgm:cxn modelId="{9F37AFC0-43D8-4CB6-B6BB-74598A99127B}" type="presParOf" srcId="{8609C53B-D002-44DB-9AE5-5EC7647B402C}" destId="{8774EBF5-6012-4CC1-94E3-CBE5F900230C}" srcOrd="2" destOrd="0" presId="urn:microsoft.com/office/officeart/2018/2/layout/IconVerticalSolidList"/>
    <dgm:cxn modelId="{BD4C3CF9-CB36-4C9F-9798-0334AA6B04A2}" type="presParOf" srcId="{8609C53B-D002-44DB-9AE5-5EC7647B402C}" destId="{097CA2E4-E3DD-4859-9CB2-14794240759E}" srcOrd="3" destOrd="0" presId="urn:microsoft.com/office/officeart/2018/2/layout/IconVerticalSolidList"/>
    <dgm:cxn modelId="{A48E0776-093F-4FE9-BFC9-151573D46CEC}" type="presParOf" srcId="{DFF8F4B7-02CD-4914-837F-4A5BFE00BFE0}" destId="{44358B38-9C85-4DE5-AAD5-86DD4B410EDF}" srcOrd="3" destOrd="0" presId="urn:microsoft.com/office/officeart/2018/2/layout/IconVerticalSolidList"/>
    <dgm:cxn modelId="{61EDE88F-A456-41E7-B40E-4843B694D919}" type="presParOf" srcId="{DFF8F4B7-02CD-4914-837F-4A5BFE00BFE0}" destId="{286A16FF-D325-4059-894A-384A77CA9F8E}" srcOrd="4" destOrd="0" presId="urn:microsoft.com/office/officeart/2018/2/layout/IconVerticalSolidList"/>
    <dgm:cxn modelId="{E4451275-7C7D-4DFE-B9B5-6AC246F559DB}" type="presParOf" srcId="{286A16FF-D325-4059-894A-384A77CA9F8E}" destId="{F3F92331-5362-48E1-8F2D-05465E8281C7}" srcOrd="0" destOrd="0" presId="urn:microsoft.com/office/officeart/2018/2/layout/IconVerticalSolidList"/>
    <dgm:cxn modelId="{D6C06FE3-68F5-4BC8-9E91-5DB0E1DC39AF}" type="presParOf" srcId="{286A16FF-D325-4059-894A-384A77CA9F8E}" destId="{98F398CA-33EE-46B3-B78E-90872E97368A}" srcOrd="1" destOrd="0" presId="urn:microsoft.com/office/officeart/2018/2/layout/IconVerticalSolidList"/>
    <dgm:cxn modelId="{2243BC09-FB40-47B0-9D4F-FEA49F483D7B}" type="presParOf" srcId="{286A16FF-D325-4059-894A-384A77CA9F8E}" destId="{BDF5CBAE-9CA8-46C1-A8D4-E018A01847F9}" srcOrd="2" destOrd="0" presId="urn:microsoft.com/office/officeart/2018/2/layout/IconVerticalSolidList"/>
    <dgm:cxn modelId="{A9E678A6-1687-4BE4-BFD5-7A0CB2E6BDF9}" type="presParOf" srcId="{286A16FF-D325-4059-894A-384A77CA9F8E}" destId="{1412C273-6ADE-40B1-A7B3-F59A4956AEB8}" srcOrd="3" destOrd="0" presId="urn:microsoft.com/office/officeart/2018/2/layout/IconVerticalSolidList"/>
    <dgm:cxn modelId="{1CF897E4-177F-4309-A1A4-C7E54E641E29}" type="presParOf" srcId="{DFF8F4B7-02CD-4914-837F-4A5BFE00BFE0}" destId="{8EA30B51-A560-45BC-B367-92E3FE48434E}" srcOrd="5" destOrd="0" presId="urn:microsoft.com/office/officeart/2018/2/layout/IconVerticalSolidList"/>
    <dgm:cxn modelId="{8022E1B3-B5A0-4576-837F-F290326E19F4}" type="presParOf" srcId="{DFF8F4B7-02CD-4914-837F-4A5BFE00BFE0}" destId="{BC5037A3-BE32-4CA9-BAE4-880DFA3F8BD0}" srcOrd="6" destOrd="0" presId="urn:microsoft.com/office/officeart/2018/2/layout/IconVerticalSolidList"/>
    <dgm:cxn modelId="{CA274416-DB03-4C0D-A6A2-CA402FAF5E0E}" type="presParOf" srcId="{BC5037A3-BE32-4CA9-BAE4-880DFA3F8BD0}" destId="{A9A1E3A9-DD21-4098-99C2-CD95B5C051E2}" srcOrd="0" destOrd="0" presId="urn:microsoft.com/office/officeart/2018/2/layout/IconVerticalSolidList"/>
    <dgm:cxn modelId="{9970C732-0385-4300-845D-73C685AD0D45}" type="presParOf" srcId="{BC5037A3-BE32-4CA9-BAE4-880DFA3F8BD0}" destId="{8B9F4A20-5545-4DD1-A562-EB0D42BDDCF9}" srcOrd="1" destOrd="0" presId="urn:microsoft.com/office/officeart/2018/2/layout/IconVerticalSolidList"/>
    <dgm:cxn modelId="{2058448D-CAAB-4DB5-B1F0-69ED2F9E1FBB}" type="presParOf" srcId="{BC5037A3-BE32-4CA9-BAE4-880DFA3F8BD0}" destId="{26DF4A8E-33E3-4245-AD71-9CF233967DEB}" srcOrd="2" destOrd="0" presId="urn:microsoft.com/office/officeart/2018/2/layout/IconVerticalSolidList"/>
    <dgm:cxn modelId="{A494E31B-B109-45B9-92FC-5886D5AD9C22}" type="presParOf" srcId="{BC5037A3-BE32-4CA9-BAE4-880DFA3F8BD0}" destId="{ED7DD61A-1EB7-40B6-9E07-9186BF9759F4}" srcOrd="3" destOrd="0" presId="urn:microsoft.com/office/officeart/2018/2/layout/IconVerticalSolidList"/>
    <dgm:cxn modelId="{CD5918EC-1246-429D-8418-D7469065CC39}" type="presParOf" srcId="{DFF8F4B7-02CD-4914-837F-4A5BFE00BFE0}" destId="{39445E88-8788-4F44-A687-173C5342507D}" srcOrd="7" destOrd="0" presId="urn:microsoft.com/office/officeart/2018/2/layout/IconVerticalSolidList"/>
    <dgm:cxn modelId="{8BB06BE6-6A9B-46E5-AF48-B6BC53EABC9B}" type="presParOf" srcId="{DFF8F4B7-02CD-4914-837F-4A5BFE00BFE0}" destId="{ED2EC1AB-C467-4B7B-B772-04F7B70A4CEC}" srcOrd="8" destOrd="0" presId="urn:microsoft.com/office/officeart/2018/2/layout/IconVerticalSolidList"/>
    <dgm:cxn modelId="{F7C41AE8-B420-4921-8224-59AFD6EE7F3D}" type="presParOf" srcId="{ED2EC1AB-C467-4B7B-B772-04F7B70A4CEC}" destId="{F5C59508-27B1-4E03-90C7-26FBEF498C2B}" srcOrd="0" destOrd="0" presId="urn:microsoft.com/office/officeart/2018/2/layout/IconVerticalSolidList"/>
    <dgm:cxn modelId="{B4E76747-82F5-4938-8EB6-F2E41A1E1498}" type="presParOf" srcId="{ED2EC1AB-C467-4B7B-B772-04F7B70A4CEC}" destId="{8A4D9081-F730-4F88-8F34-C74F30602A3C}" srcOrd="1" destOrd="0" presId="urn:microsoft.com/office/officeart/2018/2/layout/IconVerticalSolidList"/>
    <dgm:cxn modelId="{F8046538-491F-4094-AADE-B9FFF4E0FA53}" type="presParOf" srcId="{ED2EC1AB-C467-4B7B-B772-04F7B70A4CEC}" destId="{DDE30130-8184-4FFF-9825-581B2DFDB5CC}" srcOrd="2" destOrd="0" presId="urn:microsoft.com/office/officeart/2018/2/layout/IconVerticalSolidList"/>
    <dgm:cxn modelId="{7E59FC7B-7494-45DD-A3FB-CC46A27553AE}" type="presParOf" srcId="{ED2EC1AB-C467-4B7B-B772-04F7B70A4CEC}" destId="{6814330A-5ACD-476C-875B-8B8832F8645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FDAE07-A3A1-47B9-8C0E-C346B6194E8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20871A6-2FCF-42A3-86D9-F8CB9FF33764}">
      <dgm:prSet/>
      <dgm:spPr/>
      <dgm:t>
        <a:bodyPr/>
        <a:lstStyle/>
        <a:p>
          <a:r>
            <a:rPr lang="en-US" dirty="0"/>
            <a:t>Text-to-image generation</a:t>
          </a:r>
        </a:p>
      </dgm:t>
    </dgm:pt>
    <dgm:pt modelId="{A03A8F6B-72D9-4536-818E-35A5DC865E00}" type="parTrans" cxnId="{6D64253C-D171-453F-A95F-4BFABF53EBB8}">
      <dgm:prSet/>
      <dgm:spPr/>
      <dgm:t>
        <a:bodyPr/>
        <a:lstStyle/>
        <a:p>
          <a:endParaRPr lang="en-US"/>
        </a:p>
      </dgm:t>
    </dgm:pt>
    <dgm:pt modelId="{C195D6D0-EFB3-46E3-8574-C73D95B063E1}" type="sibTrans" cxnId="{6D64253C-D171-453F-A95F-4BFABF53EBB8}">
      <dgm:prSet/>
      <dgm:spPr/>
      <dgm:t>
        <a:bodyPr/>
        <a:lstStyle/>
        <a:p>
          <a:endParaRPr lang="en-US"/>
        </a:p>
      </dgm:t>
    </dgm:pt>
    <dgm:pt modelId="{18F4A056-3F01-4D8A-9554-5774EE252870}">
      <dgm:prSet/>
      <dgm:spPr/>
      <dgm:t>
        <a:bodyPr/>
        <a:lstStyle/>
        <a:p>
          <a:r>
            <a:rPr lang="en-US"/>
            <a:t>Improve resolution and quality enhancement</a:t>
          </a:r>
        </a:p>
      </dgm:t>
    </dgm:pt>
    <dgm:pt modelId="{4FEDFA3D-20F9-40D7-B3FF-7E91301088F2}" type="parTrans" cxnId="{10718F9D-0C29-4D15-B43F-0692D50364CE}">
      <dgm:prSet/>
      <dgm:spPr/>
      <dgm:t>
        <a:bodyPr/>
        <a:lstStyle/>
        <a:p>
          <a:endParaRPr lang="en-US"/>
        </a:p>
      </dgm:t>
    </dgm:pt>
    <dgm:pt modelId="{E1786351-7013-44B7-8DC5-41A111020514}" type="sibTrans" cxnId="{10718F9D-0C29-4D15-B43F-0692D50364CE}">
      <dgm:prSet/>
      <dgm:spPr/>
      <dgm:t>
        <a:bodyPr/>
        <a:lstStyle/>
        <a:p>
          <a:endParaRPr lang="en-US"/>
        </a:p>
      </dgm:t>
    </dgm:pt>
    <dgm:pt modelId="{830A213B-CB42-4A0D-9730-2E3A018B54A7}">
      <dgm:prSet/>
      <dgm:spPr/>
      <dgm:t>
        <a:bodyPr/>
        <a:lstStyle/>
        <a:p>
          <a:r>
            <a:rPr lang="en-US" dirty="0"/>
            <a:t>Style change</a:t>
          </a:r>
        </a:p>
      </dgm:t>
    </dgm:pt>
    <dgm:pt modelId="{F59B6A22-780E-4097-921B-F88DB392D2F1}" type="parTrans" cxnId="{D0B8430A-9002-460C-9FF1-4F1AFC0A690B}">
      <dgm:prSet/>
      <dgm:spPr/>
      <dgm:t>
        <a:bodyPr/>
        <a:lstStyle/>
        <a:p>
          <a:endParaRPr lang="en-US"/>
        </a:p>
      </dgm:t>
    </dgm:pt>
    <dgm:pt modelId="{D31C1A3E-CDD2-4B08-9DB3-140DB7B376C3}" type="sibTrans" cxnId="{D0B8430A-9002-460C-9FF1-4F1AFC0A690B}">
      <dgm:prSet/>
      <dgm:spPr/>
      <dgm:t>
        <a:bodyPr/>
        <a:lstStyle/>
        <a:p>
          <a:endParaRPr lang="en-US"/>
        </a:p>
      </dgm:t>
    </dgm:pt>
    <dgm:pt modelId="{D578279F-705C-4FFA-BDC8-5DFC8B28CCA5}">
      <dgm:prSet/>
      <dgm:spPr/>
      <dgm:t>
        <a:bodyPr/>
        <a:lstStyle/>
        <a:p>
          <a:r>
            <a:rPr lang="en-US"/>
            <a:t>Deepfake</a:t>
          </a:r>
        </a:p>
      </dgm:t>
    </dgm:pt>
    <dgm:pt modelId="{D61B446E-3A98-4CB6-8DE9-4CE30C180056}" type="parTrans" cxnId="{8D082029-AACF-4AF6-AA84-DE7E31DCCF71}">
      <dgm:prSet/>
      <dgm:spPr/>
      <dgm:t>
        <a:bodyPr/>
        <a:lstStyle/>
        <a:p>
          <a:endParaRPr lang="en-US"/>
        </a:p>
      </dgm:t>
    </dgm:pt>
    <dgm:pt modelId="{499D25FC-E8CB-4CAB-9A8A-60D9FCDD0547}" type="sibTrans" cxnId="{8D082029-AACF-4AF6-AA84-DE7E31DCCF71}">
      <dgm:prSet/>
      <dgm:spPr/>
      <dgm:t>
        <a:bodyPr/>
        <a:lstStyle/>
        <a:p>
          <a:endParaRPr lang="en-US"/>
        </a:p>
      </dgm:t>
    </dgm:pt>
    <dgm:pt modelId="{695B7806-71A3-4A96-A493-67817499B1C3}">
      <dgm:prSet/>
      <dgm:spPr/>
      <dgm:t>
        <a:bodyPr/>
        <a:lstStyle/>
        <a:p>
          <a:r>
            <a:rPr lang="en-US" dirty="0"/>
            <a:t>Image-to-video generation</a:t>
          </a:r>
        </a:p>
      </dgm:t>
    </dgm:pt>
    <dgm:pt modelId="{6B50CD2D-FD4A-4E83-A6E9-4B47A8BE730F}" type="parTrans" cxnId="{2FFE563B-3047-463E-AFA2-8CD0764C739C}">
      <dgm:prSet/>
      <dgm:spPr/>
      <dgm:t>
        <a:bodyPr/>
        <a:lstStyle/>
        <a:p>
          <a:endParaRPr lang="en-US"/>
        </a:p>
      </dgm:t>
    </dgm:pt>
    <dgm:pt modelId="{DC86623C-119F-42BE-8309-118E9E524D4C}" type="sibTrans" cxnId="{2FFE563B-3047-463E-AFA2-8CD0764C739C}">
      <dgm:prSet/>
      <dgm:spPr/>
      <dgm:t>
        <a:bodyPr/>
        <a:lstStyle/>
        <a:p>
          <a:endParaRPr lang="en-US"/>
        </a:p>
      </dgm:t>
    </dgm:pt>
    <dgm:pt modelId="{5FBB5F11-6DDD-C64F-9774-3A38F71B5262}" type="pres">
      <dgm:prSet presAssocID="{A5FDAE07-A3A1-47B9-8C0E-C346B6194E83}" presName="linear" presStyleCnt="0">
        <dgm:presLayoutVars>
          <dgm:animLvl val="lvl"/>
          <dgm:resizeHandles val="exact"/>
        </dgm:presLayoutVars>
      </dgm:prSet>
      <dgm:spPr/>
    </dgm:pt>
    <dgm:pt modelId="{FFAD0221-7C83-5346-BF1A-7D9BD996C170}" type="pres">
      <dgm:prSet presAssocID="{020871A6-2FCF-42A3-86D9-F8CB9FF33764}" presName="parentText" presStyleLbl="node1" presStyleIdx="0" presStyleCnt="5">
        <dgm:presLayoutVars>
          <dgm:chMax val="0"/>
          <dgm:bulletEnabled val="1"/>
        </dgm:presLayoutVars>
      </dgm:prSet>
      <dgm:spPr/>
    </dgm:pt>
    <dgm:pt modelId="{5C5DA5D4-BA78-DF47-95DF-D53840F402E6}" type="pres">
      <dgm:prSet presAssocID="{C195D6D0-EFB3-46E3-8574-C73D95B063E1}" presName="spacer" presStyleCnt="0"/>
      <dgm:spPr/>
    </dgm:pt>
    <dgm:pt modelId="{82A88F4E-0451-1047-B36B-88BF2EDA8B1D}" type="pres">
      <dgm:prSet presAssocID="{695B7806-71A3-4A96-A493-67817499B1C3}" presName="parentText" presStyleLbl="node1" presStyleIdx="1" presStyleCnt="5">
        <dgm:presLayoutVars>
          <dgm:chMax val="0"/>
          <dgm:bulletEnabled val="1"/>
        </dgm:presLayoutVars>
      </dgm:prSet>
      <dgm:spPr/>
    </dgm:pt>
    <dgm:pt modelId="{7BC47C19-A159-2042-9737-7820963B42F7}" type="pres">
      <dgm:prSet presAssocID="{DC86623C-119F-42BE-8309-118E9E524D4C}" presName="spacer" presStyleCnt="0"/>
      <dgm:spPr/>
    </dgm:pt>
    <dgm:pt modelId="{54E13FAB-E1C3-1149-91A9-2AB1C8EBAA2C}" type="pres">
      <dgm:prSet presAssocID="{18F4A056-3F01-4D8A-9554-5774EE252870}" presName="parentText" presStyleLbl="node1" presStyleIdx="2" presStyleCnt="5">
        <dgm:presLayoutVars>
          <dgm:chMax val="0"/>
          <dgm:bulletEnabled val="1"/>
        </dgm:presLayoutVars>
      </dgm:prSet>
      <dgm:spPr/>
    </dgm:pt>
    <dgm:pt modelId="{AD3C257D-F303-B841-8297-912A02999924}" type="pres">
      <dgm:prSet presAssocID="{E1786351-7013-44B7-8DC5-41A111020514}" presName="spacer" presStyleCnt="0"/>
      <dgm:spPr/>
    </dgm:pt>
    <dgm:pt modelId="{3B59A162-A84F-A54D-9630-40E00EE21EEB}" type="pres">
      <dgm:prSet presAssocID="{830A213B-CB42-4A0D-9730-2E3A018B54A7}" presName="parentText" presStyleLbl="node1" presStyleIdx="3" presStyleCnt="5">
        <dgm:presLayoutVars>
          <dgm:chMax val="0"/>
          <dgm:bulletEnabled val="1"/>
        </dgm:presLayoutVars>
      </dgm:prSet>
      <dgm:spPr/>
    </dgm:pt>
    <dgm:pt modelId="{55603C74-E69C-0746-933B-3C41C51AEBF0}" type="pres">
      <dgm:prSet presAssocID="{D31C1A3E-CDD2-4B08-9DB3-140DB7B376C3}" presName="spacer" presStyleCnt="0"/>
      <dgm:spPr/>
    </dgm:pt>
    <dgm:pt modelId="{14B2BCEE-B226-BC4C-95FF-3FD7373CA57D}" type="pres">
      <dgm:prSet presAssocID="{D578279F-705C-4FFA-BDC8-5DFC8B28CCA5}" presName="parentText" presStyleLbl="node1" presStyleIdx="4" presStyleCnt="5">
        <dgm:presLayoutVars>
          <dgm:chMax val="0"/>
          <dgm:bulletEnabled val="1"/>
        </dgm:presLayoutVars>
      </dgm:prSet>
      <dgm:spPr/>
    </dgm:pt>
  </dgm:ptLst>
  <dgm:cxnLst>
    <dgm:cxn modelId="{D0B8430A-9002-460C-9FF1-4F1AFC0A690B}" srcId="{A5FDAE07-A3A1-47B9-8C0E-C346B6194E83}" destId="{830A213B-CB42-4A0D-9730-2E3A018B54A7}" srcOrd="3" destOrd="0" parTransId="{F59B6A22-780E-4097-921B-F88DB392D2F1}" sibTransId="{D31C1A3E-CDD2-4B08-9DB3-140DB7B376C3}"/>
    <dgm:cxn modelId="{8D082029-AACF-4AF6-AA84-DE7E31DCCF71}" srcId="{A5FDAE07-A3A1-47B9-8C0E-C346B6194E83}" destId="{D578279F-705C-4FFA-BDC8-5DFC8B28CCA5}" srcOrd="4" destOrd="0" parTransId="{D61B446E-3A98-4CB6-8DE9-4CE30C180056}" sibTransId="{499D25FC-E8CB-4CAB-9A8A-60D9FCDD0547}"/>
    <dgm:cxn modelId="{2FFE563B-3047-463E-AFA2-8CD0764C739C}" srcId="{A5FDAE07-A3A1-47B9-8C0E-C346B6194E83}" destId="{695B7806-71A3-4A96-A493-67817499B1C3}" srcOrd="1" destOrd="0" parTransId="{6B50CD2D-FD4A-4E83-A6E9-4B47A8BE730F}" sibTransId="{DC86623C-119F-42BE-8309-118E9E524D4C}"/>
    <dgm:cxn modelId="{31C8F03B-3C83-4842-A613-258FA9249FBD}" type="presOf" srcId="{020871A6-2FCF-42A3-86D9-F8CB9FF33764}" destId="{FFAD0221-7C83-5346-BF1A-7D9BD996C170}" srcOrd="0" destOrd="0" presId="urn:microsoft.com/office/officeart/2005/8/layout/vList2"/>
    <dgm:cxn modelId="{6D64253C-D171-453F-A95F-4BFABF53EBB8}" srcId="{A5FDAE07-A3A1-47B9-8C0E-C346B6194E83}" destId="{020871A6-2FCF-42A3-86D9-F8CB9FF33764}" srcOrd="0" destOrd="0" parTransId="{A03A8F6B-72D9-4536-818E-35A5DC865E00}" sibTransId="{C195D6D0-EFB3-46E3-8574-C73D95B063E1}"/>
    <dgm:cxn modelId="{33EEE552-70F3-A24C-AF9C-B11A263E272A}" type="presOf" srcId="{D578279F-705C-4FFA-BDC8-5DFC8B28CCA5}" destId="{14B2BCEE-B226-BC4C-95FF-3FD7373CA57D}" srcOrd="0" destOrd="0" presId="urn:microsoft.com/office/officeart/2005/8/layout/vList2"/>
    <dgm:cxn modelId="{F3BA045C-5F4D-3A4A-864A-5FB87C3FCBAC}" type="presOf" srcId="{830A213B-CB42-4A0D-9730-2E3A018B54A7}" destId="{3B59A162-A84F-A54D-9630-40E00EE21EEB}" srcOrd="0" destOrd="0" presId="urn:microsoft.com/office/officeart/2005/8/layout/vList2"/>
    <dgm:cxn modelId="{0C776D5E-B7C1-EF41-B5DD-8625227E97F5}" type="presOf" srcId="{18F4A056-3F01-4D8A-9554-5774EE252870}" destId="{54E13FAB-E1C3-1149-91A9-2AB1C8EBAA2C}" srcOrd="0" destOrd="0" presId="urn:microsoft.com/office/officeart/2005/8/layout/vList2"/>
    <dgm:cxn modelId="{6786E77A-9E1C-174B-9E65-8AB452D5514E}" type="presOf" srcId="{A5FDAE07-A3A1-47B9-8C0E-C346B6194E83}" destId="{5FBB5F11-6DDD-C64F-9774-3A38F71B5262}" srcOrd="0" destOrd="0" presId="urn:microsoft.com/office/officeart/2005/8/layout/vList2"/>
    <dgm:cxn modelId="{10718F9D-0C29-4D15-B43F-0692D50364CE}" srcId="{A5FDAE07-A3A1-47B9-8C0E-C346B6194E83}" destId="{18F4A056-3F01-4D8A-9554-5774EE252870}" srcOrd="2" destOrd="0" parTransId="{4FEDFA3D-20F9-40D7-B3FF-7E91301088F2}" sibTransId="{E1786351-7013-44B7-8DC5-41A111020514}"/>
    <dgm:cxn modelId="{6E0CA6C1-E2DF-C646-AD92-F7BE74A57EA8}" type="presOf" srcId="{695B7806-71A3-4A96-A493-67817499B1C3}" destId="{82A88F4E-0451-1047-B36B-88BF2EDA8B1D}" srcOrd="0" destOrd="0" presId="urn:microsoft.com/office/officeart/2005/8/layout/vList2"/>
    <dgm:cxn modelId="{B5E8EB9E-19A4-E24D-9528-B86277E3B98E}" type="presParOf" srcId="{5FBB5F11-6DDD-C64F-9774-3A38F71B5262}" destId="{FFAD0221-7C83-5346-BF1A-7D9BD996C170}" srcOrd="0" destOrd="0" presId="urn:microsoft.com/office/officeart/2005/8/layout/vList2"/>
    <dgm:cxn modelId="{FCAE6FCF-2C32-B648-A80A-98CD2F5EDE0E}" type="presParOf" srcId="{5FBB5F11-6DDD-C64F-9774-3A38F71B5262}" destId="{5C5DA5D4-BA78-DF47-95DF-D53840F402E6}" srcOrd="1" destOrd="0" presId="urn:microsoft.com/office/officeart/2005/8/layout/vList2"/>
    <dgm:cxn modelId="{4D1B0929-9DA4-0C4E-BC56-36DD2F3A0BCA}" type="presParOf" srcId="{5FBB5F11-6DDD-C64F-9774-3A38F71B5262}" destId="{82A88F4E-0451-1047-B36B-88BF2EDA8B1D}" srcOrd="2" destOrd="0" presId="urn:microsoft.com/office/officeart/2005/8/layout/vList2"/>
    <dgm:cxn modelId="{C1C7788F-3EA8-BA42-8FBC-987E78219544}" type="presParOf" srcId="{5FBB5F11-6DDD-C64F-9774-3A38F71B5262}" destId="{7BC47C19-A159-2042-9737-7820963B42F7}" srcOrd="3" destOrd="0" presId="urn:microsoft.com/office/officeart/2005/8/layout/vList2"/>
    <dgm:cxn modelId="{9A66E5C9-65EB-D04B-B738-B76FD4E939E7}" type="presParOf" srcId="{5FBB5F11-6DDD-C64F-9774-3A38F71B5262}" destId="{54E13FAB-E1C3-1149-91A9-2AB1C8EBAA2C}" srcOrd="4" destOrd="0" presId="urn:microsoft.com/office/officeart/2005/8/layout/vList2"/>
    <dgm:cxn modelId="{A6752135-A518-C744-8623-14AB4671CB3C}" type="presParOf" srcId="{5FBB5F11-6DDD-C64F-9774-3A38F71B5262}" destId="{AD3C257D-F303-B841-8297-912A02999924}" srcOrd="5" destOrd="0" presId="urn:microsoft.com/office/officeart/2005/8/layout/vList2"/>
    <dgm:cxn modelId="{B3484965-D4CE-8441-A98E-02810AE5626E}" type="presParOf" srcId="{5FBB5F11-6DDD-C64F-9774-3A38F71B5262}" destId="{3B59A162-A84F-A54D-9630-40E00EE21EEB}" srcOrd="6" destOrd="0" presId="urn:microsoft.com/office/officeart/2005/8/layout/vList2"/>
    <dgm:cxn modelId="{37794D6A-FDF9-534A-8EED-01DFDB2E01A1}" type="presParOf" srcId="{5FBB5F11-6DDD-C64F-9774-3A38F71B5262}" destId="{55603C74-E69C-0746-933B-3C41C51AEBF0}" srcOrd="7" destOrd="0" presId="urn:microsoft.com/office/officeart/2005/8/layout/vList2"/>
    <dgm:cxn modelId="{95497695-59D4-C74E-8096-BD06F97A6FE1}" type="presParOf" srcId="{5FBB5F11-6DDD-C64F-9774-3A38F71B5262}" destId="{14B2BCEE-B226-BC4C-95FF-3FD7373CA57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FCBA22-9D42-42AF-9CDB-06A360A4C52D}" type="doc">
      <dgm:prSet loTypeId="urn:microsoft.com/office/officeart/2005/8/layout/matrix2" loCatId="matrix" qsTypeId="urn:microsoft.com/office/officeart/2005/8/quickstyle/simple1" qsCatId="simple" csTypeId="urn:microsoft.com/office/officeart/2005/8/colors/colorful5" csCatId="colorful"/>
      <dgm:spPr/>
      <dgm:t>
        <a:bodyPr/>
        <a:lstStyle/>
        <a:p>
          <a:endParaRPr lang="en-US"/>
        </a:p>
      </dgm:t>
    </dgm:pt>
    <dgm:pt modelId="{21D2202F-999A-4523-9708-130D40B443E1}">
      <dgm:prSet/>
      <dgm:spPr/>
      <dgm:t>
        <a:bodyPr/>
        <a:lstStyle/>
        <a:p>
          <a:r>
            <a:rPr lang="en-US" b="1"/>
            <a:t>High Computational Costs</a:t>
          </a:r>
          <a:r>
            <a:rPr lang="en-US"/>
            <a:t>: Intensive resource requirements for training and inference.</a:t>
          </a:r>
        </a:p>
      </dgm:t>
    </dgm:pt>
    <dgm:pt modelId="{50A95455-1FE9-4ED4-8C5A-5ACEF368FAD4}" type="parTrans" cxnId="{F2765CA5-DB0A-4687-B8EB-C1B451E7561E}">
      <dgm:prSet/>
      <dgm:spPr/>
      <dgm:t>
        <a:bodyPr/>
        <a:lstStyle/>
        <a:p>
          <a:endParaRPr lang="en-US"/>
        </a:p>
      </dgm:t>
    </dgm:pt>
    <dgm:pt modelId="{6DEE47A1-479A-4F1D-A4BC-D62E675828F8}" type="sibTrans" cxnId="{F2765CA5-DB0A-4687-B8EB-C1B451E7561E}">
      <dgm:prSet/>
      <dgm:spPr/>
      <dgm:t>
        <a:bodyPr/>
        <a:lstStyle/>
        <a:p>
          <a:endParaRPr lang="en-US"/>
        </a:p>
      </dgm:t>
    </dgm:pt>
    <dgm:pt modelId="{AAAFC562-4563-4169-A7EC-54318CED4ED0}">
      <dgm:prSet/>
      <dgm:spPr/>
      <dgm:t>
        <a:bodyPr/>
        <a:lstStyle/>
        <a:p>
          <a:r>
            <a:rPr lang="en-US" b="1"/>
            <a:t>Scalability</a:t>
          </a:r>
          <a:r>
            <a:rPr lang="en-US"/>
            <a:t>: Limitations in handling large-scale datasets or high-resolution media.</a:t>
          </a:r>
        </a:p>
      </dgm:t>
    </dgm:pt>
    <dgm:pt modelId="{E61FEA93-44F8-46ED-9DB5-626B4B39FCA2}" type="parTrans" cxnId="{E2C933DC-D60D-424E-B577-CEBD2823302C}">
      <dgm:prSet/>
      <dgm:spPr/>
      <dgm:t>
        <a:bodyPr/>
        <a:lstStyle/>
        <a:p>
          <a:endParaRPr lang="en-US"/>
        </a:p>
      </dgm:t>
    </dgm:pt>
    <dgm:pt modelId="{65BB42AA-7A7E-4AE1-8537-927DF6B2EECE}" type="sibTrans" cxnId="{E2C933DC-D60D-424E-B577-CEBD2823302C}">
      <dgm:prSet/>
      <dgm:spPr/>
      <dgm:t>
        <a:bodyPr/>
        <a:lstStyle/>
        <a:p>
          <a:endParaRPr lang="en-US"/>
        </a:p>
      </dgm:t>
    </dgm:pt>
    <dgm:pt modelId="{321D7494-5289-4835-8063-18DF84949792}">
      <dgm:prSet/>
      <dgm:spPr/>
      <dgm:t>
        <a:bodyPr/>
        <a:lstStyle/>
        <a:p>
          <a:r>
            <a:rPr lang="en-US" b="1"/>
            <a:t>Energy Efficiency</a:t>
          </a:r>
          <a:r>
            <a:rPr lang="en-US"/>
            <a:t>: Concerns about the environmental impact of AI computations.</a:t>
          </a:r>
        </a:p>
      </dgm:t>
    </dgm:pt>
    <dgm:pt modelId="{2BB27DBD-9801-48D1-A2F0-8D8AB8CA15A9}" type="parTrans" cxnId="{9B68F3FB-65C8-4A10-949E-98D8EA89BECC}">
      <dgm:prSet/>
      <dgm:spPr/>
      <dgm:t>
        <a:bodyPr/>
        <a:lstStyle/>
        <a:p>
          <a:endParaRPr lang="en-US"/>
        </a:p>
      </dgm:t>
    </dgm:pt>
    <dgm:pt modelId="{6E46290B-9277-4BAF-B6F7-4C306977D2BD}" type="sibTrans" cxnId="{9B68F3FB-65C8-4A10-949E-98D8EA89BECC}">
      <dgm:prSet/>
      <dgm:spPr/>
      <dgm:t>
        <a:bodyPr/>
        <a:lstStyle/>
        <a:p>
          <a:endParaRPr lang="en-US"/>
        </a:p>
      </dgm:t>
    </dgm:pt>
    <dgm:pt modelId="{10F1615A-911C-446C-9E47-F788997F6DC2}">
      <dgm:prSet/>
      <dgm:spPr/>
      <dgm:t>
        <a:bodyPr/>
        <a:lstStyle/>
        <a:p>
          <a:r>
            <a:rPr lang="en-US" b="1"/>
            <a:t>Real-Time Processing</a:t>
          </a:r>
          <a:r>
            <a:rPr lang="en-US"/>
            <a:t>: Challenges in meeting real-time requirements for applications like live streaming or video conferencing.</a:t>
          </a:r>
        </a:p>
      </dgm:t>
    </dgm:pt>
    <dgm:pt modelId="{AF9F91A5-2389-4DAE-B2B2-9C35EA5D3AE3}" type="parTrans" cxnId="{4A78C3DF-358D-4919-A7FE-88A3FA8A5D61}">
      <dgm:prSet/>
      <dgm:spPr/>
      <dgm:t>
        <a:bodyPr/>
        <a:lstStyle/>
        <a:p>
          <a:endParaRPr lang="en-US"/>
        </a:p>
      </dgm:t>
    </dgm:pt>
    <dgm:pt modelId="{F41EDF4E-6285-4DD7-90C5-6A6172C5BD0D}" type="sibTrans" cxnId="{4A78C3DF-358D-4919-A7FE-88A3FA8A5D61}">
      <dgm:prSet/>
      <dgm:spPr/>
      <dgm:t>
        <a:bodyPr/>
        <a:lstStyle/>
        <a:p>
          <a:endParaRPr lang="en-US"/>
        </a:p>
      </dgm:t>
    </dgm:pt>
    <dgm:pt modelId="{6F743D3A-676B-7140-AA77-9D60A5246813}" type="pres">
      <dgm:prSet presAssocID="{1AFCBA22-9D42-42AF-9CDB-06A360A4C52D}" presName="matrix" presStyleCnt="0">
        <dgm:presLayoutVars>
          <dgm:chMax val="1"/>
          <dgm:dir/>
          <dgm:resizeHandles val="exact"/>
        </dgm:presLayoutVars>
      </dgm:prSet>
      <dgm:spPr/>
    </dgm:pt>
    <dgm:pt modelId="{4ADBC1A5-1DFC-D841-8D22-F568577B6285}" type="pres">
      <dgm:prSet presAssocID="{1AFCBA22-9D42-42AF-9CDB-06A360A4C52D}" presName="axisShape" presStyleLbl="bgShp" presStyleIdx="0" presStyleCnt="1"/>
      <dgm:spPr/>
    </dgm:pt>
    <dgm:pt modelId="{13C37491-AF80-4841-8E22-9F80EEAC2585}" type="pres">
      <dgm:prSet presAssocID="{1AFCBA22-9D42-42AF-9CDB-06A360A4C52D}" presName="rect1" presStyleLbl="node1" presStyleIdx="0" presStyleCnt="4">
        <dgm:presLayoutVars>
          <dgm:chMax val="0"/>
          <dgm:chPref val="0"/>
          <dgm:bulletEnabled val="1"/>
        </dgm:presLayoutVars>
      </dgm:prSet>
      <dgm:spPr/>
    </dgm:pt>
    <dgm:pt modelId="{C1E41E5F-6EB0-0D44-8F95-9F3624B6B38A}" type="pres">
      <dgm:prSet presAssocID="{1AFCBA22-9D42-42AF-9CDB-06A360A4C52D}" presName="rect2" presStyleLbl="node1" presStyleIdx="1" presStyleCnt="4">
        <dgm:presLayoutVars>
          <dgm:chMax val="0"/>
          <dgm:chPref val="0"/>
          <dgm:bulletEnabled val="1"/>
        </dgm:presLayoutVars>
      </dgm:prSet>
      <dgm:spPr/>
    </dgm:pt>
    <dgm:pt modelId="{1D6C90D6-2702-E846-B0F5-A347AC298221}" type="pres">
      <dgm:prSet presAssocID="{1AFCBA22-9D42-42AF-9CDB-06A360A4C52D}" presName="rect3" presStyleLbl="node1" presStyleIdx="2" presStyleCnt="4">
        <dgm:presLayoutVars>
          <dgm:chMax val="0"/>
          <dgm:chPref val="0"/>
          <dgm:bulletEnabled val="1"/>
        </dgm:presLayoutVars>
      </dgm:prSet>
      <dgm:spPr/>
    </dgm:pt>
    <dgm:pt modelId="{18E06B65-4693-6E40-9D36-57FD5CEC9194}" type="pres">
      <dgm:prSet presAssocID="{1AFCBA22-9D42-42AF-9CDB-06A360A4C52D}" presName="rect4" presStyleLbl="node1" presStyleIdx="3" presStyleCnt="4">
        <dgm:presLayoutVars>
          <dgm:chMax val="0"/>
          <dgm:chPref val="0"/>
          <dgm:bulletEnabled val="1"/>
        </dgm:presLayoutVars>
      </dgm:prSet>
      <dgm:spPr/>
    </dgm:pt>
  </dgm:ptLst>
  <dgm:cxnLst>
    <dgm:cxn modelId="{C311DD33-FDE9-9440-BB97-39D0DCA0E6B4}" type="presOf" srcId="{321D7494-5289-4835-8063-18DF84949792}" destId="{1D6C90D6-2702-E846-B0F5-A347AC298221}" srcOrd="0" destOrd="0" presId="urn:microsoft.com/office/officeart/2005/8/layout/matrix2"/>
    <dgm:cxn modelId="{98AD0239-D0C5-2748-98AA-2A7EEBBD0764}" type="presOf" srcId="{1AFCBA22-9D42-42AF-9CDB-06A360A4C52D}" destId="{6F743D3A-676B-7140-AA77-9D60A5246813}" srcOrd="0" destOrd="0" presId="urn:microsoft.com/office/officeart/2005/8/layout/matrix2"/>
    <dgm:cxn modelId="{ACF4C43E-3ECC-2745-902F-3685C567CCA4}" type="presOf" srcId="{21D2202F-999A-4523-9708-130D40B443E1}" destId="{13C37491-AF80-4841-8E22-9F80EEAC2585}" srcOrd="0" destOrd="0" presId="urn:microsoft.com/office/officeart/2005/8/layout/matrix2"/>
    <dgm:cxn modelId="{24823A6D-239B-B748-B690-AC2FDC822177}" type="presOf" srcId="{10F1615A-911C-446C-9E47-F788997F6DC2}" destId="{18E06B65-4693-6E40-9D36-57FD5CEC9194}" srcOrd="0" destOrd="0" presId="urn:microsoft.com/office/officeart/2005/8/layout/matrix2"/>
    <dgm:cxn modelId="{F2765CA5-DB0A-4687-B8EB-C1B451E7561E}" srcId="{1AFCBA22-9D42-42AF-9CDB-06A360A4C52D}" destId="{21D2202F-999A-4523-9708-130D40B443E1}" srcOrd="0" destOrd="0" parTransId="{50A95455-1FE9-4ED4-8C5A-5ACEF368FAD4}" sibTransId="{6DEE47A1-479A-4F1D-A4BC-D62E675828F8}"/>
    <dgm:cxn modelId="{CB7FB1BC-3BA2-CA40-A8D2-64672A05C405}" type="presOf" srcId="{AAAFC562-4563-4169-A7EC-54318CED4ED0}" destId="{C1E41E5F-6EB0-0D44-8F95-9F3624B6B38A}" srcOrd="0" destOrd="0" presId="urn:microsoft.com/office/officeart/2005/8/layout/matrix2"/>
    <dgm:cxn modelId="{E2C933DC-D60D-424E-B577-CEBD2823302C}" srcId="{1AFCBA22-9D42-42AF-9CDB-06A360A4C52D}" destId="{AAAFC562-4563-4169-A7EC-54318CED4ED0}" srcOrd="1" destOrd="0" parTransId="{E61FEA93-44F8-46ED-9DB5-626B4B39FCA2}" sibTransId="{65BB42AA-7A7E-4AE1-8537-927DF6B2EECE}"/>
    <dgm:cxn modelId="{4A78C3DF-358D-4919-A7FE-88A3FA8A5D61}" srcId="{1AFCBA22-9D42-42AF-9CDB-06A360A4C52D}" destId="{10F1615A-911C-446C-9E47-F788997F6DC2}" srcOrd="3" destOrd="0" parTransId="{AF9F91A5-2389-4DAE-B2B2-9C35EA5D3AE3}" sibTransId="{F41EDF4E-6285-4DD7-90C5-6A6172C5BD0D}"/>
    <dgm:cxn modelId="{9B68F3FB-65C8-4A10-949E-98D8EA89BECC}" srcId="{1AFCBA22-9D42-42AF-9CDB-06A360A4C52D}" destId="{321D7494-5289-4835-8063-18DF84949792}" srcOrd="2" destOrd="0" parTransId="{2BB27DBD-9801-48D1-A2F0-8D8AB8CA15A9}" sibTransId="{6E46290B-9277-4BAF-B6F7-4C306977D2BD}"/>
    <dgm:cxn modelId="{8B4E72F3-ED36-E14C-ACDF-E4A0C3BCDA58}" type="presParOf" srcId="{6F743D3A-676B-7140-AA77-9D60A5246813}" destId="{4ADBC1A5-1DFC-D841-8D22-F568577B6285}" srcOrd="0" destOrd="0" presId="urn:microsoft.com/office/officeart/2005/8/layout/matrix2"/>
    <dgm:cxn modelId="{039ED1C0-20A3-804A-8BED-21A6CAF0C6A9}" type="presParOf" srcId="{6F743D3A-676B-7140-AA77-9D60A5246813}" destId="{13C37491-AF80-4841-8E22-9F80EEAC2585}" srcOrd="1" destOrd="0" presId="urn:microsoft.com/office/officeart/2005/8/layout/matrix2"/>
    <dgm:cxn modelId="{A288995C-ADD0-354D-A760-55F5D1F31492}" type="presParOf" srcId="{6F743D3A-676B-7140-AA77-9D60A5246813}" destId="{C1E41E5F-6EB0-0D44-8F95-9F3624B6B38A}" srcOrd="2" destOrd="0" presId="urn:microsoft.com/office/officeart/2005/8/layout/matrix2"/>
    <dgm:cxn modelId="{38BB3BD1-FB29-964E-833F-53DDE1A864CA}" type="presParOf" srcId="{6F743D3A-676B-7140-AA77-9D60A5246813}" destId="{1D6C90D6-2702-E846-B0F5-A347AC298221}" srcOrd="3" destOrd="0" presId="urn:microsoft.com/office/officeart/2005/8/layout/matrix2"/>
    <dgm:cxn modelId="{EA31666E-D2CD-F949-8865-938454522986}" type="presParOf" srcId="{6F743D3A-676B-7140-AA77-9D60A5246813}" destId="{18E06B65-4693-6E40-9D36-57FD5CEC9194}"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9959511-6A5D-41D5-B64C-CAEF389FB79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45DEAA5-D8DB-452F-A3C7-189CB13CD9A0}">
      <dgm:prSet/>
      <dgm:spPr/>
      <dgm:t>
        <a:bodyPr/>
        <a:lstStyle/>
        <a:p>
          <a:pPr>
            <a:lnSpc>
              <a:spcPct val="100000"/>
            </a:lnSpc>
          </a:pPr>
          <a:r>
            <a:rPr lang="en-US" b="1"/>
            <a:t>Hardware Dependence</a:t>
          </a:r>
          <a:r>
            <a:rPr lang="en-US"/>
            <a:t>: Need for specialized hardware like GPUs for optimum performance.</a:t>
          </a:r>
        </a:p>
      </dgm:t>
    </dgm:pt>
    <dgm:pt modelId="{C48DDBB8-1815-4199-A388-A67EBD0E05A5}" type="parTrans" cxnId="{8031456B-50C0-4573-B23A-3EB5DFDF2A50}">
      <dgm:prSet/>
      <dgm:spPr/>
      <dgm:t>
        <a:bodyPr/>
        <a:lstStyle/>
        <a:p>
          <a:endParaRPr lang="en-US"/>
        </a:p>
      </dgm:t>
    </dgm:pt>
    <dgm:pt modelId="{485D675D-BABD-4D2C-A428-5FCEF3204DB7}" type="sibTrans" cxnId="{8031456B-50C0-4573-B23A-3EB5DFDF2A50}">
      <dgm:prSet/>
      <dgm:spPr/>
      <dgm:t>
        <a:bodyPr/>
        <a:lstStyle/>
        <a:p>
          <a:endParaRPr lang="en-US"/>
        </a:p>
      </dgm:t>
    </dgm:pt>
    <dgm:pt modelId="{A7270F3B-EAE3-4743-9859-3E0C74C64D19}">
      <dgm:prSet/>
      <dgm:spPr/>
      <dgm:t>
        <a:bodyPr/>
        <a:lstStyle/>
        <a:p>
          <a:pPr>
            <a:lnSpc>
              <a:spcPct val="100000"/>
            </a:lnSpc>
          </a:pPr>
          <a:r>
            <a:rPr lang="en-US" b="1"/>
            <a:t>Algorithm Complexity</a:t>
          </a:r>
          <a:r>
            <a:rPr lang="en-US"/>
            <a:t>: The trade-off between performance and computational overhead.</a:t>
          </a:r>
        </a:p>
      </dgm:t>
    </dgm:pt>
    <dgm:pt modelId="{2F1BACBB-BE71-41E5-B947-81C1019597E4}" type="parTrans" cxnId="{9A18CFB3-10A0-49A5-B487-3B16E1BB65A8}">
      <dgm:prSet/>
      <dgm:spPr/>
      <dgm:t>
        <a:bodyPr/>
        <a:lstStyle/>
        <a:p>
          <a:endParaRPr lang="en-US"/>
        </a:p>
      </dgm:t>
    </dgm:pt>
    <dgm:pt modelId="{F61735FD-9F10-4D76-A11A-E5E0E17E8408}" type="sibTrans" cxnId="{9A18CFB3-10A0-49A5-B487-3B16E1BB65A8}">
      <dgm:prSet/>
      <dgm:spPr/>
      <dgm:t>
        <a:bodyPr/>
        <a:lstStyle/>
        <a:p>
          <a:endParaRPr lang="en-US"/>
        </a:p>
      </dgm:t>
    </dgm:pt>
    <dgm:pt modelId="{B6F62430-7306-46C2-8112-AE248649C9C2}">
      <dgm:prSet/>
      <dgm:spPr/>
      <dgm:t>
        <a:bodyPr/>
        <a:lstStyle/>
        <a:p>
          <a:pPr>
            <a:lnSpc>
              <a:spcPct val="100000"/>
            </a:lnSpc>
          </a:pPr>
          <a:r>
            <a:rPr lang="en-US" b="1"/>
            <a:t>Data Storage</a:t>
          </a:r>
          <a:r>
            <a:rPr lang="en-US"/>
            <a:t>: Requirement for extensive storage solutions for training and generated media.</a:t>
          </a:r>
        </a:p>
      </dgm:t>
    </dgm:pt>
    <dgm:pt modelId="{846306C2-8E2D-46D3-B5D5-061B985428CC}" type="parTrans" cxnId="{D0E6963E-5D84-43E7-963C-6A499F406E76}">
      <dgm:prSet/>
      <dgm:spPr/>
      <dgm:t>
        <a:bodyPr/>
        <a:lstStyle/>
        <a:p>
          <a:endParaRPr lang="en-US"/>
        </a:p>
      </dgm:t>
    </dgm:pt>
    <dgm:pt modelId="{EAAF8932-B05A-421C-A314-C055D25C01C3}" type="sibTrans" cxnId="{D0E6963E-5D84-43E7-963C-6A499F406E76}">
      <dgm:prSet/>
      <dgm:spPr/>
      <dgm:t>
        <a:bodyPr/>
        <a:lstStyle/>
        <a:p>
          <a:endParaRPr lang="en-US"/>
        </a:p>
      </dgm:t>
    </dgm:pt>
    <dgm:pt modelId="{0DB8C3CC-0D0C-47DD-A0DE-03F9B4C41DFC}" type="pres">
      <dgm:prSet presAssocID="{29959511-6A5D-41D5-B64C-CAEF389FB793}" presName="root" presStyleCnt="0">
        <dgm:presLayoutVars>
          <dgm:dir/>
          <dgm:resizeHandles val="exact"/>
        </dgm:presLayoutVars>
      </dgm:prSet>
      <dgm:spPr/>
    </dgm:pt>
    <dgm:pt modelId="{E5F0039C-1E0D-4463-AD9E-FA906E4EB57A}" type="pres">
      <dgm:prSet presAssocID="{645DEAA5-D8DB-452F-A3C7-189CB13CD9A0}" presName="compNode" presStyleCnt="0"/>
      <dgm:spPr/>
    </dgm:pt>
    <dgm:pt modelId="{A3F3ADEF-72BA-4F34-907F-867BD0A7788F}" type="pres">
      <dgm:prSet presAssocID="{645DEAA5-D8DB-452F-A3C7-189CB13CD9A0}" presName="bgRect" presStyleLbl="bgShp" presStyleIdx="0" presStyleCnt="3"/>
      <dgm:spPr/>
    </dgm:pt>
    <dgm:pt modelId="{2F35BC9F-183F-45F4-92BF-5DF4DC4B5509}" type="pres">
      <dgm:prSet presAssocID="{645DEAA5-D8DB-452F-A3C7-189CB13CD9A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D480BBBA-B4CA-440F-8145-657410D3D408}" type="pres">
      <dgm:prSet presAssocID="{645DEAA5-D8DB-452F-A3C7-189CB13CD9A0}" presName="spaceRect" presStyleCnt="0"/>
      <dgm:spPr/>
    </dgm:pt>
    <dgm:pt modelId="{5D1DFF83-291F-4A6A-A850-4D3871CEC112}" type="pres">
      <dgm:prSet presAssocID="{645DEAA5-D8DB-452F-A3C7-189CB13CD9A0}" presName="parTx" presStyleLbl="revTx" presStyleIdx="0" presStyleCnt="3">
        <dgm:presLayoutVars>
          <dgm:chMax val="0"/>
          <dgm:chPref val="0"/>
        </dgm:presLayoutVars>
      </dgm:prSet>
      <dgm:spPr/>
    </dgm:pt>
    <dgm:pt modelId="{A45EF271-F7BE-43D3-B4F2-74C49EAD952C}" type="pres">
      <dgm:prSet presAssocID="{485D675D-BABD-4D2C-A428-5FCEF3204DB7}" presName="sibTrans" presStyleCnt="0"/>
      <dgm:spPr/>
    </dgm:pt>
    <dgm:pt modelId="{2E3ED90E-EA27-4226-9B0E-03751AC1F651}" type="pres">
      <dgm:prSet presAssocID="{A7270F3B-EAE3-4743-9859-3E0C74C64D19}" presName="compNode" presStyleCnt="0"/>
      <dgm:spPr/>
    </dgm:pt>
    <dgm:pt modelId="{C1BCB29A-094C-4378-8308-61A6E847AFBC}" type="pres">
      <dgm:prSet presAssocID="{A7270F3B-EAE3-4743-9859-3E0C74C64D19}" presName="bgRect" presStyleLbl="bgShp" presStyleIdx="1" presStyleCnt="3"/>
      <dgm:spPr/>
    </dgm:pt>
    <dgm:pt modelId="{441C86D4-350C-43C5-BBD8-E192F58D13C7}" type="pres">
      <dgm:prSet presAssocID="{A7270F3B-EAE3-4743-9859-3E0C74C64D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4E5AE8B3-898C-402F-A0BB-BCCFC6F351A1}" type="pres">
      <dgm:prSet presAssocID="{A7270F3B-EAE3-4743-9859-3E0C74C64D19}" presName="spaceRect" presStyleCnt="0"/>
      <dgm:spPr/>
    </dgm:pt>
    <dgm:pt modelId="{ED8BD053-5E74-4230-9470-688C3C9B1A53}" type="pres">
      <dgm:prSet presAssocID="{A7270F3B-EAE3-4743-9859-3E0C74C64D19}" presName="parTx" presStyleLbl="revTx" presStyleIdx="1" presStyleCnt="3">
        <dgm:presLayoutVars>
          <dgm:chMax val="0"/>
          <dgm:chPref val="0"/>
        </dgm:presLayoutVars>
      </dgm:prSet>
      <dgm:spPr/>
    </dgm:pt>
    <dgm:pt modelId="{55338DBC-9CA4-4244-8563-44AEE7F187C8}" type="pres">
      <dgm:prSet presAssocID="{F61735FD-9F10-4D76-A11A-E5E0E17E8408}" presName="sibTrans" presStyleCnt="0"/>
      <dgm:spPr/>
    </dgm:pt>
    <dgm:pt modelId="{C44685B4-A096-4F56-8293-162C2E3EE49F}" type="pres">
      <dgm:prSet presAssocID="{B6F62430-7306-46C2-8112-AE248649C9C2}" presName="compNode" presStyleCnt="0"/>
      <dgm:spPr/>
    </dgm:pt>
    <dgm:pt modelId="{B5652BAD-7BCA-4126-BC52-33E7EE84E1AC}" type="pres">
      <dgm:prSet presAssocID="{B6F62430-7306-46C2-8112-AE248649C9C2}" presName="bgRect" presStyleLbl="bgShp" presStyleIdx="2" presStyleCnt="3"/>
      <dgm:spPr/>
    </dgm:pt>
    <dgm:pt modelId="{CB39ECD7-5A54-4FF6-AC8D-81B155B5AE61}" type="pres">
      <dgm:prSet presAssocID="{B6F62430-7306-46C2-8112-AE248649C9C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5D0717D5-E031-4CC6-A2CA-54980651AB83}" type="pres">
      <dgm:prSet presAssocID="{B6F62430-7306-46C2-8112-AE248649C9C2}" presName="spaceRect" presStyleCnt="0"/>
      <dgm:spPr/>
    </dgm:pt>
    <dgm:pt modelId="{1980A12D-19E6-45D5-BE47-E85064E8F290}" type="pres">
      <dgm:prSet presAssocID="{B6F62430-7306-46C2-8112-AE248649C9C2}" presName="parTx" presStyleLbl="revTx" presStyleIdx="2" presStyleCnt="3">
        <dgm:presLayoutVars>
          <dgm:chMax val="0"/>
          <dgm:chPref val="0"/>
        </dgm:presLayoutVars>
      </dgm:prSet>
      <dgm:spPr/>
    </dgm:pt>
  </dgm:ptLst>
  <dgm:cxnLst>
    <dgm:cxn modelId="{D0E6963E-5D84-43E7-963C-6A499F406E76}" srcId="{29959511-6A5D-41D5-B64C-CAEF389FB793}" destId="{B6F62430-7306-46C2-8112-AE248649C9C2}" srcOrd="2" destOrd="0" parTransId="{846306C2-8E2D-46D3-B5D5-061B985428CC}" sibTransId="{EAAF8932-B05A-421C-A314-C055D25C01C3}"/>
    <dgm:cxn modelId="{8031456B-50C0-4573-B23A-3EB5DFDF2A50}" srcId="{29959511-6A5D-41D5-B64C-CAEF389FB793}" destId="{645DEAA5-D8DB-452F-A3C7-189CB13CD9A0}" srcOrd="0" destOrd="0" parTransId="{C48DDBB8-1815-4199-A388-A67EBD0E05A5}" sibTransId="{485D675D-BABD-4D2C-A428-5FCEF3204DB7}"/>
    <dgm:cxn modelId="{51F0B1A3-E516-4A38-9AE9-75C6F9FB98D8}" type="presOf" srcId="{A7270F3B-EAE3-4743-9859-3E0C74C64D19}" destId="{ED8BD053-5E74-4230-9470-688C3C9B1A53}" srcOrd="0" destOrd="0" presId="urn:microsoft.com/office/officeart/2018/2/layout/IconVerticalSolidList"/>
    <dgm:cxn modelId="{9A18CFB3-10A0-49A5-B487-3B16E1BB65A8}" srcId="{29959511-6A5D-41D5-B64C-CAEF389FB793}" destId="{A7270F3B-EAE3-4743-9859-3E0C74C64D19}" srcOrd="1" destOrd="0" parTransId="{2F1BACBB-BE71-41E5-B947-81C1019597E4}" sibTransId="{F61735FD-9F10-4D76-A11A-E5E0E17E8408}"/>
    <dgm:cxn modelId="{A341FADF-4C6B-456D-B46D-30C11F71246E}" type="presOf" srcId="{645DEAA5-D8DB-452F-A3C7-189CB13CD9A0}" destId="{5D1DFF83-291F-4A6A-A850-4D3871CEC112}" srcOrd="0" destOrd="0" presId="urn:microsoft.com/office/officeart/2018/2/layout/IconVerticalSolidList"/>
    <dgm:cxn modelId="{B9CFCCED-FE53-440A-81F8-D384AAB57693}" type="presOf" srcId="{B6F62430-7306-46C2-8112-AE248649C9C2}" destId="{1980A12D-19E6-45D5-BE47-E85064E8F290}" srcOrd="0" destOrd="0" presId="urn:microsoft.com/office/officeart/2018/2/layout/IconVerticalSolidList"/>
    <dgm:cxn modelId="{46C58EFA-18AF-4E7D-B324-EBEC8263C2A3}" type="presOf" srcId="{29959511-6A5D-41D5-B64C-CAEF389FB793}" destId="{0DB8C3CC-0D0C-47DD-A0DE-03F9B4C41DFC}" srcOrd="0" destOrd="0" presId="urn:microsoft.com/office/officeart/2018/2/layout/IconVerticalSolidList"/>
    <dgm:cxn modelId="{9856A081-9EBD-4F60-8AF2-0F22FD178CC4}" type="presParOf" srcId="{0DB8C3CC-0D0C-47DD-A0DE-03F9B4C41DFC}" destId="{E5F0039C-1E0D-4463-AD9E-FA906E4EB57A}" srcOrd="0" destOrd="0" presId="urn:microsoft.com/office/officeart/2018/2/layout/IconVerticalSolidList"/>
    <dgm:cxn modelId="{D8DDD46A-3865-4EB2-A170-C81863BD7AC8}" type="presParOf" srcId="{E5F0039C-1E0D-4463-AD9E-FA906E4EB57A}" destId="{A3F3ADEF-72BA-4F34-907F-867BD0A7788F}" srcOrd="0" destOrd="0" presId="urn:microsoft.com/office/officeart/2018/2/layout/IconVerticalSolidList"/>
    <dgm:cxn modelId="{131E88F1-940A-497E-9030-452C6F794A77}" type="presParOf" srcId="{E5F0039C-1E0D-4463-AD9E-FA906E4EB57A}" destId="{2F35BC9F-183F-45F4-92BF-5DF4DC4B5509}" srcOrd="1" destOrd="0" presId="urn:microsoft.com/office/officeart/2018/2/layout/IconVerticalSolidList"/>
    <dgm:cxn modelId="{940A69CB-764B-47E8-8372-41DEAEAD7EE6}" type="presParOf" srcId="{E5F0039C-1E0D-4463-AD9E-FA906E4EB57A}" destId="{D480BBBA-B4CA-440F-8145-657410D3D408}" srcOrd="2" destOrd="0" presId="urn:microsoft.com/office/officeart/2018/2/layout/IconVerticalSolidList"/>
    <dgm:cxn modelId="{CB1E4879-78BD-4F8E-B6C1-7FF0FA2110E5}" type="presParOf" srcId="{E5F0039C-1E0D-4463-AD9E-FA906E4EB57A}" destId="{5D1DFF83-291F-4A6A-A850-4D3871CEC112}" srcOrd="3" destOrd="0" presId="urn:microsoft.com/office/officeart/2018/2/layout/IconVerticalSolidList"/>
    <dgm:cxn modelId="{AC1A6C53-57CD-464E-A642-00B409FADFEE}" type="presParOf" srcId="{0DB8C3CC-0D0C-47DD-A0DE-03F9B4C41DFC}" destId="{A45EF271-F7BE-43D3-B4F2-74C49EAD952C}" srcOrd="1" destOrd="0" presId="urn:microsoft.com/office/officeart/2018/2/layout/IconVerticalSolidList"/>
    <dgm:cxn modelId="{89AC6A5B-04E4-4E0C-A939-FE2E6943262E}" type="presParOf" srcId="{0DB8C3CC-0D0C-47DD-A0DE-03F9B4C41DFC}" destId="{2E3ED90E-EA27-4226-9B0E-03751AC1F651}" srcOrd="2" destOrd="0" presId="urn:microsoft.com/office/officeart/2018/2/layout/IconVerticalSolidList"/>
    <dgm:cxn modelId="{19B40B86-A10C-4263-9687-CED2D2900E3D}" type="presParOf" srcId="{2E3ED90E-EA27-4226-9B0E-03751AC1F651}" destId="{C1BCB29A-094C-4378-8308-61A6E847AFBC}" srcOrd="0" destOrd="0" presId="urn:microsoft.com/office/officeart/2018/2/layout/IconVerticalSolidList"/>
    <dgm:cxn modelId="{CF56B3E7-501B-4CD6-BCAA-92307CAD7443}" type="presParOf" srcId="{2E3ED90E-EA27-4226-9B0E-03751AC1F651}" destId="{441C86D4-350C-43C5-BBD8-E192F58D13C7}" srcOrd="1" destOrd="0" presId="urn:microsoft.com/office/officeart/2018/2/layout/IconVerticalSolidList"/>
    <dgm:cxn modelId="{D92ADE36-D654-4568-8A6A-A64ACF791ADD}" type="presParOf" srcId="{2E3ED90E-EA27-4226-9B0E-03751AC1F651}" destId="{4E5AE8B3-898C-402F-A0BB-BCCFC6F351A1}" srcOrd="2" destOrd="0" presId="urn:microsoft.com/office/officeart/2018/2/layout/IconVerticalSolidList"/>
    <dgm:cxn modelId="{B40216FE-4816-4EC7-8F52-F134795E28DF}" type="presParOf" srcId="{2E3ED90E-EA27-4226-9B0E-03751AC1F651}" destId="{ED8BD053-5E74-4230-9470-688C3C9B1A53}" srcOrd="3" destOrd="0" presId="urn:microsoft.com/office/officeart/2018/2/layout/IconVerticalSolidList"/>
    <dgm:cxn modelId="{1744A7BE-2ABB-45D3-A2DF-D68C0C9506D9}" type="presParOf" srcId="{0DB8C3CC-0D0C-47DD-A0DE-03F9B4C41DFC}" destId="{55338DBC-9CA4-4244-8563-44AEE7F187C8}" srcOrd="3" destOrd="0" presId="urn:microsoft.com/office/officeart/2018/2/layout/IconVerticalSolidList"/>
    <dgm:cxn modelId="{D629B946-F14F-40DD-931B-83A0C3E6149E}" type="presParOf" srcId="{0DB8C3CC-0D0C-47DD-A0DE-03F9B4C41DFC}" destId="{C44685B4-A096-4F56-8293-162C2E3EE49F}" srcOrd="4" destOrd="0" presId="urn:microsoft.com/office/officeart/2018/2/layout/IconVerticalSolidList"/>
    <dgm:cxn modelId="{DD83A987-43C2-4E03-96CC-41EED39CEDF0}" type="presParOf" srcId="{C44685B4-A096-4F56-8293-162C2E3EE49F}" destId="{B5652BAD-7BCA-4126-BC52-33E7EE84E1AC}" srcOrd="0" destOrd="0" presId="urn:microsoft.com/office/officeart/2018/2/layout/IconVerticalSolidList"/>
    <dgm:cxn modelId="{8A8E6C9F-3F48-4E0D-A23D-C4E53F760A79}" type="presParOf" srcId="{C44685B4-A096-4F56-8293-162C2E3EE49F}" destId="{CB39ECD7-5A54-4FF6-AC8D-81B155B5AE61}" srcOrd="1" destOrd="0" presId="urn:microsoft.com/office/officeart/2018/2/layout/IconVerticalSolidList"/>
    <dgm:cxn modelId="{91D12A0C-B0EE-4FDD-8D60-AEFAA686A30A}" type="presParOf" srcId="{C44685B4-A096-4F56-8293-162C2E3EE49F}" destId="{5D0717D5-E031-4CC6-A2CA-54980651AB83}" srcOrd="2" destOrd="0" presId="urn:microsoft.com/office/officeart/2018/2/layout/IconVerticalSolidList"/>
    <dgm:cxn modelId="{891C63CF-0D05-4E5D-9B38-89DBC042CD3D}" type="presParOf" srcId="{C44685B4-A096-4F56-8293-162C2E3EE49F}" destId="{1980A12D-19E6-45D5-BE47-E85064E8F29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53C55C-6A9A-4E04-8205-4E8B634CD0D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98C06F6-215C-425D-81B0-EAC69F76DCA4}">
      <dgm:prSet/>
      <dgm:spPr/>
      <dgm:t>
        <a:bodyPr/>
        <a:lstStyle/>
        <a:p>
          <a:pPr>
            <a:lnSpc>
              <a:spcPct val="100000"/>
            </a:lnSpc>
          </a:pPr>
          <a:r>
            <a:rPr lang="en-US" b="1"/>
            <a:t>Intellectual Property</a:t>
          </a:r>
          <a:r>
            <a:rPr lang="en-US"/>
            <a:t>: Concerns over the originality and ownership of AI-generated content.</a:t>
          </a:r>
        </a:p>
      </dgm:t>
    </dgm:pt>
    <dgm:pt modelId="{EF0E93EA-A088-46F7-9B9E-29B53D744FDC}" type="parTrans" cxnId="{8FE0DDD4-D50D-4A50-98BD-A409C90B03CB}">
      <dgm:prSet/>
      <dgm:spPr/>
      <dgm:t>
        <a:bodyPr/>
        <a:lstStyle/>
        <a:p>
          <a:endParaRPr lang="en-US"/>
        </a:p>
      </dgm:t>
    </dgm:pt>
    <dgm:pt modelId="{60EE0B38-0DDA-45C2-A340-E2C6E5DA91EE}" type="sibTrans" cxnId="{8FE0DDD4-D50D-4A50-98BD-A409C90B03CB}">
      <dgm:prSet/>
      <dgm:spPr/>
      <dgm:t>
        <a:bodyPr/>
        <a:lstStyle/>
        <a:p>
          <a:endParaRPr lang="en-US"/>
        </a:p>
      </dgm:t>
    </dgm:pt>
    <dgm:pt modelId="{C188F16D-BB1B-4EDD-AC55-FBEB09EE1233}">
      <dgm:prSet/>
      <dgm:spPr/>
      <dgm:t>
        <a:bodyPr/>
        <a:lstStyle/>
        <a:p>
          <a:pPr>
            <a:lnSpc>
              <a:spcPct val="100000"/>
            </a:lnSpc>
          </a:pPr>
          <a:r>
            <a:rPr lang="en-US" b="1"/>
            <a:t>Accountability</a:t>
          </a:r>
          <a:r>
            <a:rPr lang="en-US"/>
            <a:t>: Determining responsibility for actions taken by AI systems.</a:t>
          </a:r>
        </a:p>
      </dgm:t>
    </dgm:pt>
    <dgm:pt modelId="{B79BF24A-353D-4C05-B423-0D1268544531}" type="parTrans" cxnId="{5A96513A-9566-4C9A-83AF-FDEB36DCDBCF}">
      <dgm:prSet/>
      <dgm:spPr/>
      <dgm:t>
        <a:bodyPr/>
        <a:lstStyle/>
        <a:p>
          <a:endParaRPr lang="en-US"/>
        </a:p>
      </dgm:t>
    </dgm:pt>
    <dgm:pt modelId="{FE9B6054-A7B4-41FF-B47F-1C4649C39F4D}" type="sibTrans" cxnId="{5A96513A-9566-4C9A-83AF-FDEB36DCDBCF}">
      <dgm:prSet/>
      <dgm:spPr/>
      <dgm:t>
        <a:bodyPr/>
        <a:lstStyle/>
        <a:p>
          <a:endParaRPr lang="en-US"/>
        </a:p>
      </dgm:t>
    </dgm:pt>
    <dgm:pt modelId="{190F4E45-46ED-4810-BE45-C834308FD03C}">
      <dgm:prSet/>
      <dgm:spPr/>
      <dgm:t>
        <a:bodyPr/>
        <a:lstStyle/>
        <a:p>
          <a:pPr>
            <a:lnSpc>
              <a:spcPct val="100000"/>
            </a:lnSpc>
          </a:pPr>
          <a:r>
            <a:rPr lang="en-US" b="1"/>
            <a:t>Transparency</a:t>
          </a:r>
          <a:r>
            <a:rPr lang="en-US"/>
            <a:t>: The need for explainable AI and understanding how decisions are made.</a:t>
          </a:r>
        </a:p>
      </dgm:t>
    </dgm:pt>
    <dgm:pt modelId="{59DE371B-487C-4146-9BE9-17DB4E5600E5}" type="parTrans" cxnId="{6777EA2B-FFB2-456D-9297-C3803AD8ACEB}">
      <dgm:prSet/>
      <dgm:spPr/>
      <dgm:t>
        <a:bodyPr/>
        <a:lstStyle/>
        <a:p>
          <a:endParaRPr lang="en-US"/>
        </a:p>
      </dgm:t>
    </dgm:pt>
    <dgm:pt modelId="{575D638E-14C9-42DD-95FB-15C1A5CF1D62}" type="sibTrans" cxnId="{6777EA2B-FFB2-456D-9297-C3803AD8ACEB}">
      <dgm:prSet/>
      <dgm:spPr/>
      <dgm:t>
        <a:bodyPr/>
        <a:lstStyle/>
        <a:p>
          <a:endParaRPr lang="en-US"/>
        </a:p>
      </dgm:t>
    </dgm:pt>
    <dgm:pt modelId="{04CEBE8E-00A1-4D4F-85CD-4B9A0E22C9C1}" type="pres">
      <dgm:prSet presAssocID="{E353C55C-6A9A-4E04-8205-4E8B634CD0D5}" presName="root" presStyleCnt="0">
        <dgm:presLayoutVars>
          <dgm:dir/>
          <dgm:resizeHandles val="exact"/>
        </dgm:presLayoutVars>
      </dgm:prSet>
      <dgm:spPr/>
    </dgm:pt>
    <dgm:pt modelId="{E6F061FE-33A0-451E-8A37-6045E4DEB97E}" type="pres">
      <dgm:prSet presAssocID="{A98C06F6-215C-425D-81B0-EAC69F76DCA4}" presName="compNode" presStyleCnt="0"/>
      <dgm:spPr/>
    </dgm:pt>
    <dgm:pt modelId="{C50CC3E1-1950-4D18-988C-DBAECC1F4F4A}" type="pres">
      <dgm:prSet presAssocID="{A98C06F6-215C-425D-81B0-EAC69F76DCA4}" presName="bgRect" presStyleLbl="bgShp" presStyleIdx="0" presStyleCnt="3"/>
      <dgm:spPr/>
    </dgm:pt>
    <dgm:pt modelId="{85235712-7B47-445D-8EE9-A9EA0A52F5BC}" type="pres">
      <dgm:prSet presAssocID="{A98C06F6-215C-425D-81B0-EAC69F76DCA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erson with Idea"/>
        </a:ext>
      </dgm:extLst>
    </dgm:pt>
    <dgm:pt modelId="{8EBAAABB-714F-4CFE-856B-6979BCD2E778}" type="pres">
      <dgm:prSet presAssocID="{A98C06F6-215C-425D-81B0-EAC69F76DCA4}" presName="spaceRect" presStyleCnt="0"/>
      <dgm:spPr/>
    </dgm:pt>
    <dgm:pt modelId="{F5DE3B75-62BD-4C92-815F-7F8940D382FA}" type="pres">
      <dgm:prSet presAssocID="{A98C06F6-215C-425D-81B0-EAC69F76DCA4}" presName="parTx" presStyleLbl="revTx" presStyleIdx="0" presStyleCnt="3">
        <dgm:presLayoutVars>
          <dgm:chMax val="0"/>
          <dgm:chPref val="0"/>
        </dgm:presLayoutVars>
      </dgm:prSet>
      <dgm:spPr/>
    </dgm:pt>
    <dgm:pt modelId="{F436EB96-BF74-4254-ACCD-A174962570B7}" type="pres">
      <dgm:prSet presAssocID="{60EE0B38-0DDA-45C2-A340-E2C6E5DA91EE}" presName="sibTrans" presStyleCnt="0"/>
      <dgm:spPr/>
    </dgm:pt>
    <dgm:pt modelId="{32F86DB4-BC75-47BE-A77A-8F844AC616DE}" type="pres">
      <dgm:prSet presAssocID="{C188F16D-BB1B-4EDD-AC55-FBEB09EE1233}" presName="compNode" presStyleCnt="0"/>
      <dgm:spPr/>
    </dgm:pt>
    <dgm:pt modelId="{94A6E823-AB9B-4007-97F4-A4FBEA9C5011}" type="pres">
      <dgm:prSet presAssocID="{C188F16D-BB1B-4EDD-AC55-FBEB09EE1233}" presName="bgRect" presStyleLbl="bgShp" presStyleIdx="1" presStyleCnt="3"/>
      <dgm:spPr/>
    </dgm:pt>
    <dgm:pt modelId="{1D969912-5A73-4B4A-9F65-1EBFD32F715B}" type="pres">
      <dgm:prSet presAssocID="{C188F16D-BB1B-4EDD-AC55-FBEB09EE123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58C7EAD0-7C10-4FBE-9530-E31E74DBC8D3}" type="pres">
      <dgm:prSet presAssocID="{C188F16D-BB1B-4EDD-AC55-FBEB09EE1233}" presName="spaceRect" presStyleCnt="0"/>
      <dgm:spPr/>
    </dgm:pt>
    <dgm:pt modelId="{61514839-4FE7-45BE-AD6E-087326ECA477}" type="pres">
      <dgm:prSet presAssocID="{C188F16D-BB1B-4EDD-AC55-FBEB09EE1233}" presName="parTx" presStyleLbl="revTx" presStyleIdx="1" presStyleCnt="3">
        <dgm:presLayoutVars>
          <dgm:chMax val="0"/>
          <dgm:chPref val="0"/>
        </dgm:presLayoutVars>
      </dgm:prSet>
      <dgm:spPr/>
    </dgm:pt>
    <dgm:pt modelId="{6597BAEE-84A8-471E-9F6D-3E7AF9E9B050}" type="pres">
      <dgm:prSet presAssocID="{FE9B6054-A7B4-41FF-B47F-1C4649C39F4D}" presName="sibTrans" presStyleCnt="0"/>
      <dgm:spPr/>
    </dgm:pt>
    <dgm:pt modelId="{29776588-B803-4D45-A2CF-4A087620AAA1}" type="pres">
      <dgm:prSet presAssocID="{190F4E45-46ED-4810-BE45-C834308FD03C}" presName="compNode" presStyleCnt="0"/>
      <dgm:spPr/>
    </dgm:pt>
    <dgm:pt modelId="{9C777A9B-828C-48AD-A507-9EFC7952BFBE}" type="pres">
      <dgm:prSet presAssocID="{190F4E45-46ED-4810-BE45-C834308FD03C}" presName="bgRect" presStyleLbl="bgShp" presStyleIdx="2" presStyleCnt="3"/>
      <dgm:spPr/>
    </dgm:pt>
    <dgm:pt modelId="{F75F8385-0B28-4049-8858-49A6DB36BCA6}" type="pres">
      <dgm:prSet presAssocID="{190F4E45-46ED-4810-BE45-C834308FD03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D379D2B6-B6B1-44BB-9204-E273FD4110C9}" type="pres">
      <dgm:prSet presAssocID="{190F4E45-46ED-4810-BE45-C834308FD03C}" presName="spaceRect" presStyleCnt="0"/>
      <dgm:spPr/>
    </dgm:pt>
    <dgm:pt modelId="{CD450107-C035-4675-82ED-D8298E722ACB}" type="pres">
      <dgm:prSet presAssocID="{190F4E45-46ED-4810-BE45-C834308FD03C}" presName="parTx" presStyleLbl="revTx" presStyleIdx="2" presStyleCnt="3">
        <dgm:presLayoutVars>
          <dgm:chMax val="0"/>
          <dgm:chPref val="0"/>
        </dgm:presLayoutVars>
      </dgm:prSet>
      <dgm:spPr/>
    </dgm:pt>
  </dgm:ptLst>
  <dgm:cxnLst>
    <dgm:cxn modelId="{6777EA2B-FFB2-456D-9297-C3803AD8ACEB}" srcId="{E353C55C-6A9A-4E04-8205-4E8B634CD0D5}" destId="{190F4E45-46ED-4810-BE45-C834308FD03C}" srcOrd="2" destOrd="0" parTransId="{59DE371B-487C-4146-9BE9-17DB4E5600E5}" sibTransId="{575D638E-14C9-42DD-95FB-15C1A5CF1D62}"/>
    <dgm:cxn modelId="{1712E733-DA35-4718-ACB1-798F970552E6}" type="presOf" srcId="{A98C06F6-215C-425D-81B0-EAC69F76DCA4}" destId="{F5DE3B75-62BD-4C92-815F-7F8940D382FA}" srcOrd="0" destOrd="0" presId="urn:microsoft.com/office/officeart/2018/2/layout/IconVerticalSolidList"/>
    <dgm:cxn modelId="{5A96513A-9566-4C9A-83AF-FDEB36DCDBCF}" srcId="{E353C55C-6A9A-4E04-8205-4E8B634CD0D5}" destId="{C188F16D-BB1B-4EDD-AC55-FBEB09EE1233}" srcOrd="1" destOrd="0" parTransId="{B79BF24A-353D-4C05-B423-0D1268544531}" sibTransId="{FE9B6054-A7B4-41FF-B47F-1C4649C39F4D}"/>
    <dgm:cxn modelId="{2AE76871-BFEC-4CCB-8E6E-E1BEC3347ECB}" type="presOf" srcId="{E353C55C-6A9A-4E04-8205-4E8B634CD0D5}" destId="{04CEBE8E-00A1-4D4F-85CD-4B9A0E22C9C1}" srcOrd="0" destOrd="0" presId="urn:microsoft.com/office/officeart/2018/2/layout/IconVerticalSolidList"/>
    <dgm:cxn modelId="{7F0F1BB7-691D-4B07-92E7-C45B1177D4DF}" type="presOf" srcId="{C188F16D-BB1B-4EDD-AC55-FBEB09EE1233}" destId="{61514839-4FE7-45BE-AD6E-087326ECA477}" srcOrd="0" destOrd="0" presId="urn:microsoft.com/office/officeart/2018/2/layout/IconVerticalSolidList"/>
    <dgm:cxn modelId="{8FE0DDD4-D50D-4A50-98BD-A409C90B03CB}" srcId="{E353C55C-6A9A-4E04-8205-4E8B634CD0D5}" destId="{A98C06F6-215C-425D-81B0-EAC69F76DCA4}" srcOrd="0" destOrd="0" parTransId="{EF0E93EA-A088-46F7-9B9E-29B53D744FDC}" sibTransId="{60EE0B38-0DDA-45C2-A340-E2C6E5DA91EE}"/>
    <dgm:cxn modelId="{9E9EFAF9-ABC6-4920-8BDD-AACD9DB486A9}" type="presOf" srcId="{190F4E45-46ED-4810-BE45-C834308FD03C}" destId="{CD450107-C035-4675-82ED-D8298E722ACB}" srcOrd="0" destOrd="0" presId="urn:microsoft.com/office/officeart/2018/2/layout/IconVerticalSolidList"/>
    <dgm:cxn modelId="{40952B27-032F-4ABF-98B5-FEE84E89D881}" type="presParOf" srcId="{04CEBE8E-00A1-4D4F-85CD-4B9A0E22C9C1}" destId="{E6F061FE-33A0-451E-8A37-6045E4DEB97E}" srcOrd="0" destOrd="0" presId="urn:microsoft.com/office/officeart/2018/2/layout/IconVerticalSolidList"/>
    <dgm:cxn modelId="{B5797B6C-A80E-47A2-9F28-FFD4854B130D}" type="presParOf" srcId="{E6F061FE-33A0-451E-8A37-6045E4DEB97E}" destId="{C50CC3E1-1950-4D18-988C-DBAECC1F4F4A}" srcOrd="0" destOrd="0" presId="urn:microsoft.com/office/officeart/2018/2/layout/IconVerticalSolidList"/>
    <dgm:cxn modelId="{794669B4-2616-46AA-8E71-3DBE2A2F8F2A}" type="presParOf" srcId="{E6F061FE-33A0-451E-8A37-6045E4DEB97E}" destId="{85235712-7B47-445D-8EE9-A9EA0A52F5BC}" srcOrd="1" destOrd="0" presId="urn:microsoft.com/office/officeart/2018/2/layout/IconVerticalSolidList"/>
    <dgm:cxn modelId="{7FB946F4-25AE-402B-9C2C-B54AD1F90E14}" type="presParOf" srcId="{E6F061FE-33A0-451E-8A37-6045E4DEB97E}" destId="{8EBAAABB-714F-4CFE-856B-6979BCD2E778}" srcOrd="2" destOrd="0" presId="urn:microsoft.com/office/officeart/2018/2/layout/IconVerticalSolidList"/>
    <dgm:cxn modelId="{CD5C8868-34A3-4807-84CA-87FC9E4A836B}" type="presParOf" srcId="{E6F061FE-33A0-451E-8A37-6045E4DEB97E}" destId="{F5DE3B75-62BD-4C92-815F-7F8940D382FA}" srcOrd="3" destOrd="0" presId="urn:microsoft.com/office/officeart/2018/2/layout/IconVerticalSolidList"/>
    <dgm:cxn modelId="{98AF9B69-AC00-4031-A6E0-C7E773280254}" type="presParOf" srcId="{04CEBE8E-00A1-4D4F-85CD-4B9A0E22C9C1}" destId="{F436EB96-BF74-4254-ACCD-A174962570B7}" srcOrd="1" destOrd="0" presId="urn:microsoft.com/office/officeart/2018/2/layout/IconVerticalSolidList"/>
    <dgm:cxn modelId="{FC37ED85-CA4C-40A1-84F7-08E5AE9FC919}" type="presParOf" srcId="{04CEBE8E-00A1-4D4F-85CD-4B9A0E22C9C1}" destId="{32F86DB4-BC75-47BE-A77A-8F844AC616DE}" srcOrd="2" destOrd="0" presId="urn:microsoft.com/office/officeart/2018/2/layout/IconVerticalSolidList"/>
    <dgm:cxn modelId="{3CD68E50-FDBC-4956-BD9C-23CC1B2AE31C}" type="presParOf" srcId="{32F86DB4-BC75-47BE-A77A-8F844AC616DE}" destId="{94A6E823-AB9B-4007-97F4-A4FBEA9C5011}" srcOrd="0" destOrd="0" presId="urn:microsoft.com/office/officeart/2018/2/layout/IconVerticalSolidList"/>
    <dgm:cxn modelId="{FB38E506-0936-4E8E-B802-029BBEE1C986}" type="presParOf" srcId="{32F86DB4-BC75-47BE-A77A-8F844AC616DE}" destId="{1D969912-5A73-4B4A-9F65-1EBFD32F715B}" srcOrd="1" destOrd="0" presId="urn:microsoft.com/office/officeart/2018/2/layout/IconVerticalSolidList"/>
    <dgm:cxn modelId="{5FC38D9F-8401-4CC4-B333-B56F886F3961}" type="presParOf" srcId="{32F86DB4-BC75-47BE-A77A-8F844AC616DE}" destId="{58C7EAD0-7C10-4FBE-9530-E31E74DBC8D3}" srcOrd="2" destOrd="0" presId="urn:microsoft.com/office/officeart/2018/2/layout/IconVerticalSolidList"/>
    <dgm:cxn modelId="{58F3FF91-D737-4BC6-A602-05543B8145FA}" type="presParOf" srcId="{32F86DB4-BC75-47BE-A77A-8F844AC616DE}" destId="{61514839-4FE7-45BE-AD6E-087326ECA477}" srcOrd="3" destOrd="0" presId="urn:microsoft.com/office/officeart/2018/2/layout/IconVerticalSolidList"/>
    <dgm:cxn modelId="{DAE81C7F-80DA-49E6-BDC2-38CD0632820B}" type="presParOf" srcId="{04CEBE8E-00A1-4D4F-85CD-4B9A0E22C9C1}" destId="{6597BAEE-84A8-471E-9F6D-3E7AF9E9B050}" srcOrd="3" destOrd="0" presId="urn:microsoft.com/office/officeart/2018/2/layout/IconVerticalSolidList"/>
    <dgm:cxn modelId="{E07FFE40-A766-42BA-9ACD-8562D33B6F1B}" type="presParOf" srcId="{04CEBE8E-00A1-4D4F-85CD-4B9A0E22C9C1}" destId="{29776588-B803-4D45-A2CF-4A087620AAA1}" srcOrd="4" destOrd="0" presId="urn:microsoft.com/office/officeart/2018/2/layout/IconVerticalSolidList"/>
    <dgm:cxn modelId="{8EA25F9D-971C-40FE-A6F2-5373FAAB0C76}" type="presParOf" srcId="{29776588-B803-4D45-A2CF-4A087620AAA1}" destId="{9C777A9B-828C-48AD-A507-9EFC7952BFBE}" srcOrd="0" destOrd="0" presId="urn:microsoft.com/office/officeart/2018/2/layout/IconVerticalSolidList"/>
    <dgm:cxn modelId="{589E4A6D-1C67-43D3-9C0C-ED7872CE878D}" type="presParOf" srcId="{29776588-B803-4D45-A2CF-4A087620AAA1}" destId="{F75F8385-0B28-4049-8858-49A6DB36BCA6}" srcOrd="1" destOrd="0" presId="urn:microsoft.com/office/officeart/2018/2/layout/IconVerticalSolidList"/>
    <dgm:cxn modelId="{E96EA2BD-AFAC-4E91-92C3-0801140E3FDE}" type="presParOf" srcId="{29776588-B803-4D45-A2CF-4A087620AAA1}" destId="{D379D2B6-B6B1-44BB-9204-E273FD4110C9}" srcOrd="2" destOrd="0" presId="urn:microsoft.com/office/officeart/2018/2/layout/IconVerticalSolidList"/>
    <dgm:cxn modelId="{D79C3385-3953-4311-A15A-2B222DBB1043}" type="presParOf" srcId="{29776588-B803-4D45-A2CF-4A087620AAA1}" destId="{CD450107-C035-4675-82ED-D8298E722A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0D7572-3820-417D-84D7-616569CC296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EADBBD0-717B-4F88-BF02-345E784EE0A6}">
      <dgm:prSet/>
      <dgm:spPr/>
      <dgm:t>
        <a:bodyPr/>
        <a:lstStyle/>
        <a:p>
          <a:pPr>
            <a:lnSpc>
              <a:spcPct val="100000"/>
            </a:lnSpc>
          </a:pPr>
          <a:r>
            <a:rPr lang="en-US" b="1"/>
            <a:t>Color and Lighting</a:t>
          </a:r>
          <a:r>
            <a:rPr lang="en-US"/>
            <a:t>: Challenges in maintaining consistent color grading and lighting conditions.</a:t>
          </a:r>
        </a:p>
      </dgm:t>
    </dgm:pt>
    <dgm:pt modelId="{DB0C3A15-7D79-4B1B-9DCE-BDBFBF149503}" type="parTrans" cxnId="{3E7E2EC2-D378-47D4-90A1-4F7046966C65}">
      <dgm:prSet/>
      <dgm:spPr/>
      <dgm:t>
        <a:bodyPr/>
        <a:lstStyle/>
        <a:p>
          <a:endParaRPr lang="en-US"/>
        </a:p>
      </dgm:t>
    </dgm:pt>
    <dgm:pt modelId="{10451CFD-65EC-482C-8454-D3ED95CDB457}" type="sibTrans" cxnId="{3E7E2EC2-D378-47D4-90A1-4F7046966C65}">
      <dgm:prSet/>
      <dgm:spPr/>
      <dgm:t>
        <a:bodyPr/>
        <a:lstStyle/>
        <a:p>
          <a:endParaRPr lang="en-US"/>
        </a:p>
      </dgm:t>
    </dgm:pt>
    <dgm:pt modelId="{3E65656F-6BD2-4FB4-89CF-8EB62523B696}">
      <dgm:prSet/>
      <dgm:spPr/>
      <dgm:t>
        <a:bodyPr/>
        <a:lstStyle/>
        <a:p>
          <a:pPr>
            <a:lnSpc>
              <a:spcPct val="100000"/>
            </a:lnSpc>
          </a:pPr>
          <a:r>
            <a:rPr lang="en-US" b="1"/>
            <a:t>Audio-Visual Sync</a:t>
          </a:r>
          <a:r>
            <a:rPr lang="en-US"/>
            <a:t>: Ensuring that generated videos are in sync with any accompanying audio.</a:t>
          </a:r>
        </a:p>
      </dgm:t>
    </dgm:pt>
    <dgm:pt modelId="{53627F5D-4B36-489C-BBD7-6C7EA3AD7174}" type="parTrans" cxnId="{88099652-8035-47B5-A039-AD1817C99543}">
      <dgm:prSet/>
      <dgm:spPr/>
      <dgm:t>
        <a:bodyPr/>
        <a:lstStyle/>
        <a:p>
          <a:endParaRPr lang="en-US"/>
        </a:p>
      </dgm:t>
    </dgm:pt>
    <dgm:pt modelId="{543077FE-FF56-45D1-9065-B28F77E5D371}" type="sibTrans" cxnId="{88099652-8035-47B5-A039-AD1817C99543}">
      <dgm:prSet/>
      <dgm:spPr/>
      <dgm:t>
        <a:bodyPr/>
        <a:lstStyle/>
        <a:p>
          <a:endParaRPr lang="en-US"/>
        </a:p>
      </dgm:t>
    </dgm:pt>
    <dgm:pt modelId="{764C1F20-A412-4703-A48B-7C4FB0B0FFCB}">
      <dgm:prSet/>
      <dgm:spPr/>
      <dgm:t>
        <a:bodyPr/>
        <a:lstStyle/>
        <a:p>
          <a:pPr>
            <a:lnSpc>
              <a:spcPct val="100000"/>
            </a:lnSpc>
          </a:pPr>
          <a:r>
            <a:rPr lang="en-US" b="1"/>
            <a:t>Context Preservation</a:t>
          </a:r>
          <a:r>
            <a:rPr lang="en-US"/>
            <a:t>: Maintaining background and other contextual elements consistently across frames.</a:t>
          </a:r>
        </a:p>
      </dgm:t>
    </dgm:pt>
    <dgm:pt modelId="{23E12198-185E-408A-B7EB-D8495D7E1D19}" type="parTrans" cxnId="{8CD7E680-CAC8-4A1B-B556-0E733D95E5E0}">
      <dgm:prSet/>
      <dgm:spPr/>
      <dgm:t>
        <a:bodyPr/>
        <a:lstStyle/>
        <a:p>
          <a:endParaRPr lang="en-US"/>
        </a:p>
      </dgm:t>
    </dgm:pt>
    <dgm:pt modelId="{C2AF315C-CB33-4C86-9C82-2F3B19860CF3}" type="sibTrans" cxnId="{8CD7E680-CAC8-4A1B-B556-0E733D95E5E0}">
      <dgm:prSet/>
      <dgm:spPr/>
      <dgm:t>
        <a:bodyPr/>
        <a:lstStyle/>
        <a:p>
          <a:endParaRPr lang="en-US"/>
        </a:p>
      </dgm:t>
    </dgm:pt>
    <dgm:pt modelId="{C4DA4830-A741-497E-9769-6B5177F3B366}">
      <dgm:prSet/>
      <dgm:spPr/>
      <dgm:t>
        <a:bodyPr/>
        <a:lstStyle/>
        <a:p>
          <a:pPr>
            <a:lnSpc>
              <a:spcPct val="100000"/>
            </a:lnSpc>
          </a:pPr>
          <a:r>
            <a:rPr lang="en-US" b="1"/>
            <a:t>Real-time Adaptability</a:t>
          </a:r>
          <a:r>
            <a:rPr lang="en-US"/>
            <a:t>: The ability to adapt to new data or changes in the scene in real-time without loss of consistency.</a:t>
          </a:r>
        </a:p>
      </dgm:t>
    </dgm:pt>
    <dgm:pt modelId="{28125F23-97FD-41A7-952D-247E2960296E}" type="parTrans" cxnId="{2E8A8298-01C9-4266-B647-FE9C39D704B7}">
      <dgm:prSet/>
      <dgm:spPr/>
      <dgm:t>
        <a:bodyPr/>
        <a:lstStyle/>
        <a:p>
          <a:endParaRPr lang="en-US"/>
        </a:p>
      </dgm:t>
    </dgm:pt>
    <dgm:pt modelId="{191BC612-65C9-4443-869A-9A968BE5544F}" type="sibTrans" cxnId="{2E8A8298-01C9-4266-B647-FE9C39D704B7}">
      <dgm:prSet/>
      <dgm:spPr/>
      <dgm:t>
        <a:bodyPr/>
        <a:lstStyle/>
        <a:p>
          <a:endParaRPr lang="en-US"/>
        </a:p>
      </dgm:t>
    </dgm:pt>
    <dgm:pt modelId="{C98D3AF5-20ED-405C-A1D8-F8EA66CB16C5}" type="pres">
      <dgm:prSet presAssocID="{630D7572-3820-417D-84D7-616569CC2963}" presName="root" presStyleCnt="0">
        <dgm:presLayoutVars>
          <dgm:dir/>
          <dgm:resizeHandles val="exact"/>
        </dgm:presLayoutVars>
      </dgm:prSet>
      <dgm:spPr/>
    </dgm:pt>
    <dgm:pt modelId="{CB67643F-8500-4ECB-962A-4E2B351D6F43}" type="pres">
      <dgm:prSet presAssocID="{6EADBBD0-717B-4F88-BF02-345E784EE0A6}" presName="compNode" presStyleCnt="0"/>
      <dgm:spPr/>
    </dgm:pt>
    <dgm:pt modelId="{9E017182-9838-4E8E-89AA-2FA1BFA698C5}" type="pres">
      <dgm:prSet presAssocID="{6EADBBD0-717B-4F88-BF02-345E784EE0A6}" presName="bgRect" presStyleLbl="bgShp" presStyleIdx="0" presStyleCnt="4"/>
      <dgm:spPr/>
    </dgm:pt>
    <dgm:pt modelId="{922A79FE-3466-4C9C-9E1B-7FCBEE13673B}" type="pres">
      <dgm:prSet presAssocID="{6EADBBD0-717B-4F88-BF02-345E784EE0A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lette"/>
        </a:ext>
      </dgm:extLst>
    </dgm:pt>
    <dgm:pt modelId="{C4813529-713A-4BC7-9E30-E8EAFEA13D6A}" type="pres">
      <dgm:prSet presAssocID="{6EADBBD0-717B-4F88-BF02-345E784EE0A6}" presName="spaceRect" presStyleCnt="0"/>
      <dgm:spPr/>
    </dgm:pt>
    <dgm:pt modelId="{17684CD6-570E-45F6-BF44-F057577B1778}" type="pres">
      <dgm:prSet presAssocID="{6EADBBD0-717B-4F88-BF02-345E784EE0A6}" presName="parTx" presStyleLbl="revTx" presStyleIdx="0" presStyleCnt="4">
        <dgm:presLayoutVars>
          <dgm:chMax val="0"/>
          <dgm:chPref val="0"/>
        </dgm:presLayoutVars>
      </dgm:prSet>
      <dgm:spPr/>
    </dgm:pt>
    <dgm:pt modelId="{7DFE7CAD-413C-4C60-BA97-1EB3BD13C739}" type="pres">
      <dgm:prSet presAssocID="{10451CFD-65EC-482C-8454-D3ED95CDB457}" presName="sibTrans" presStyleCnt="0"/>
      <dgm:spPr/>
    </dgm:pt>
    <dgm:pt modelId="{4FC0B5DA-3540-4B56-B210-B0BA3AD4876B}" type="pres">
      <dgm:prSet presAssocID="{3E65656F-6BD2-4FB4-89CF-8EB62523B696}" presName="compNode" presStyleCnt="0"/>
      <dgm:spPr/>
    </dgm:pt>
    <dgm:pt modelId="{061821F5-6D86-40A7-B313-0D675E6F399C}" type="pres">
      <dgm:prSet presAssocID="{3E65656F-6BD2-4FB4-89CF-8EB62523B696}" presName="bgRect" presStyleLbl="bgShp" presStyleIdx="1" presStyleCnt="4"/>
      <dgm:spPr/>
    </dgm:pt>
    <dgm:pt modelId="{2D602405-86BE-4CFC-AD37-1C1296281468}" type="pres">
      <dgm:prSet presAssocID="{3E65656F-6BD2-4FB4-89CF-8EB62523B69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odcast"/>
        </a:ext>
      </dgm:extLst>
    </dgm:pt>
    <dgm:pt modelId="{66CCCC04-5680-4763-BA5B-80E7C8C77995}" type="pres">
      <dgm:prSet presAssocID="{3E65656F-6BD2-4FB4-89CF-8EB62523B696}" presName="spaceRect" presStyleCnt="0"/>
      <dgm:spPr/>
    </dgm:pt>
    <dgm:pt modelId="{E93375FE-DEE2-4CD6-8212-0B4BAC5D41BA}" type="pres">
      <dgm:prSet presAssocID="{3E65656F-6BD2-4FB4-89CF-8EB62523B696}" presName="parTx" presStyleLbl="revTx" presStyleIdx="1" presStyleCnt="4">
        <dgm:presLayoutVars>
          <dgm:chMax val="0"/>
          <dgm:chPref val="0"/>
        </dgm:presLayoutVars>
      </dgm:prSet>
      <dgm:spPr/>
    </dgm:pt>
    <dgm:pt modelId="{B5380C4E-E8B8-436A-BB48-AB4E52EEC7B2}" type="pres">
      <dgm:prSet presAssocID="{543077FE-FF56-45D1-9065-B28F77E5D371}" presName="sibTrans" presStyleCnt="0"/>
      <dgm:spPr/>
    </dgm:pt>
    <dgm:pt modelId="{62D2BB00-8257-47EF-9AF8-DEA2610DA75E}" type="pres">
      <dgm:prSet presAssocID="{764C1F20-A412-4703-A48B-7C4FB0B0FFCB}" presName="compNode" presStyleCnt="0"/>
      <dgm:spPr/>
    </dgm:pt>
    <dgm:pt modelId="{1370DBE4-68D5-4DAC-BCAD-78C6449E261F}" type="pres">
      <dgm:prSet presAssocID="{764C1F20-A412-4703-A48B-7C4FB0B0FFCB}" presName="bgRect" presStyleLbl="bgShp" presStyleIdx="2" presStyleCnt="4"/>
      <dgm:spPr/>
    </dgm:pt>
    <dgm:pt modelId="{A0886D3A-A82C-4106-8232-B2767BD9AC19}" type="pres">
      <dgm:prSet presAssocID="{764C1F20-A412-4703-A48B-7C4FB0B0FFC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ye"/>
        </a:ext>
      </dgm:extLst>
    </dgm:pt>
    <dgm:pt modelId="{CE7FAAD6-9272-4359-BDB0-7E34005CFF0A}" type="pres">
      <dgm:prSet presAssocID="{764C1F20-A412-4703-A48B-7C4FB0B0FFCB}" presName="spaceRect" presStyleCnt="0"/>
      <dgm:spPr/>
    </dgm:pt>
    <dgm:pt modelId="{93293BFC-08B5-4054-B56C-4FEBA3B23232}" type="pres">
      <dgm:prSet presAssocID="{764C1F20-A412-4703-A48B-7C4FB0B0FFCB}" presName="parTx" presStyleLbl="revTx" presStyleIdx="2" presStyleCnt="4">
        <dgm:presLayoutVars>
          <dgm:chMax val="0"/>
          <dgm:chPref val="0"/>
        </dgm:presLayoutVars>
      </dgm:prSet>
      <dgm:spPr/>
    </dgm:pt>
    <dgm:pt modelId="{956C1370-17E8-4BDA-B525-58599A357B05}" type="pres">
      <dgm:prSet presAssocID="{C2AF315C-CB33-4C86-9C82-2F3B19860CF3}" presName="sibTrans" presStyleCnt="0"/>
      <dgm:spPr/>
    </dgm:pt>
    <dgm:pt modelId="{FF2506C7-9CD4-4942-941A-95190FF05A20}" type="pres">
      <dgm:prSet presAssocID="{C4DA4830-A741-497E-9769-6B5177F3B366}" presName="compNode" presStyleCnt="0"/>
      <dgm:spPr/>
    </dgm:pt>
    <dgm:pt modelId="{EFAD77CB-4C94-4A72-A775-22FF51550796}" type="pres">
      <dgm:prSet presAssocID="{C4DA4830-A741-497E-9769-6B5177F3B366}" presName="bgRect" presStyleLbl="bgShp" presStyleIdx="3" presStyleCnt="4"/>
      <dgm:spPr/>
    </dgm:pt>
    <dgm:pt modelId="{90A431BF-5405-4EA6-8817-548198C74AB6}" type="pres">
      <dgm:prSet presAssocID="{C4DA4830-A741-497E-9769-6B5177F3B36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9DF1B6C1-B28F-4966-8771-01FDCFA41BE6}" type="pres">
      <dgm:prSet presAssocID="{C4DA4830-A741-497E-9769-6B5177F3B366}" presName="spaceRect" presStyleCnt="0"/>
      <dgm:spPr/>
    </dgm:pt>
    <dgm:pt modelId="{603B6AAC-16D4-4254-890F-01FD5D6968F3}" type="pres">
      <dgm:prSet presAssocID="{C4DA4830-A741-497E-9769-6B5177F3B366}" presName="parTx" presStyleLbl="revTx" presStyleIdx="3" presStyleCnt="4">
        <dgm:presLayoutVars>
          <dgm:chMax val="0"/>
          <dgm:chPref val="0"/>
        </dgm:presLayoutVars>
      </dgm:prSet>
      <dgm:spPr/>
    </dgm:pt>
  </dgm:ptLst>
  <dgm:cxnLst>
    <dgm:cxn modelId="{B80D381E-2896-45CD-A3DB-D70E09BF3F97}" type="presOf" srcId="{764C1F20-A412-4703-A48B-7C4FB0B0FFCB}" destId="{93293BFC-08B5-4054-B56C-4FEBA3B23232}" srcOrd="0" destOrd="0" presId="urn:microsoft.com/office/officeart/2018/2/layout/IconVerticalSolidList"/>
    <dgm:cxn modelId="{88099652-8035-47B5-A039-AD1817C99543}" srcId="{630D7572-3820-417D-84D7-616569CC2963}" destId="{3E65656F-6BD2-4FB4-89CF-8EB62523B696}" srcOrd="1" destOrd="0" parTransId="{53627F5D-4B36-489C-BBD7-6C7EA3AD7174}" sibTransId="{543077FE-FF56-45D1-9065-B28F77E5D371}"/>
    <dgm:cxn modelId="{EE9DF355-E09E-4068-B1A4-DCCDE5EA2E3D}" type="presOf" srcId="{C4DA4830-A741-497E-9769-6B5177F3B366}" destId="{603B6AAC-16D4-4254-890F-01FD5D6968F3}" srcOrd="0" destOrd="0" presId="urn:microsoft.com/office/officeart/2018/2/layout/IconVerticalSolidList"/>
    <dgm:cxn modelId="{8CD7E680-CAC8-4A1B-B556-0E733D95E5E0}" srcId="{630D7572-3820-417D-84D7-616569CC2963}" destId="{764C1F20-A412-4703-A48B-7C4FB0B0FFCB}" srcOrd="2" destOrd="0" parTransId="{23E12198-185E-408A-B7EB-D8495D7E1D19}" sibTransId="{C2AF315C-CB33-4C86-9C82-2F3B19860CF3}"/>
    <dgm:cxn modelId="{2C9F7B8F-2125-4A21-8B44-42D2D8309FFF}" type="presOf" srcId="{6EADBBD0-717B-4F88-BF02-345E784EE0A6}" destId="{17684CD6-570E-45F6-BF44-F057577B1778}" srcOrd="0" destOrd="0" presId="urn:microsoft.com/office/officeart/2018/2/layout/IconVerticalSolidList"/>
    <dgm:cxn modelId="{2E8A8298-01C9-4266-B647-FE9C39D704B7}" srcId="{630D7572-3820-417D-84D7-616569CC2963}" destId="{C4DA4830-A741-497E-9769-6B5177F3B366}" srcOrd="3" destOrd="0" parTransId="{28125F23-97FD-41A7-952D-247E2960296E}" sibTransId="{191BC612-65C9-4443-869A-9A968BE5544F}"/>
    <dgm:cxn modelId="{3E7E2EC2-D378-47D4-90A1-4F7046966C65}" srcId="{630D7572-3820-417D-84D7-616569CC2963}" destId="{6EADBBD0-717B-4F88-BF02-345E784EE0A6}" srcOrd="0" destOrd="0" parTransId="{DB0C3A15-7D79-4B1B-9DCE-BDBFBF149503}" sibTransId="{10451CFD-65EC-482C-8454-D3ED95CDB457}"/>
    <dgm:cxn modelId="{8402AECE-6586-49FC-AA4E-D32AB62637C2}" type="presOf" srcId="{3E65656F-6BD2-4FB4-89CF-8EB62523B696}" destId="{E93375FE-DEE2-4CD6-8212-0B4BAC5D41BA}" srcOrd="0" destOrd="0" presId="urn:microsoft.com/office/officeart/2018/2/layout/IconVerticalSolidList"/>
    <dgm:cxn modelId="{086B23FF-19E7-42EA-961C-8837D9B1343B}" type="presOf" srcId="{630D7572-3820-417D-84D7-616569CC2963}" destId="{C98D3AF5-20ED-405C-A1D8-F8EA66CB16C5}" srcOrd="0" destOrd="0" presId="urn:microsoft.com/office/officeart/2018/2/layout/IconVerticalSolidList"/>
    <dgm:cxn modelId="{5FBEA328-81C4-4029-A70A-1D4515ADB03F}" type="presParOf" srcId="{C98D3AF5-20ED-405C-A1D8-F8EA66CB16C5}" destId="{CB67643F-8500-4ECB-962A-4E2B351D6F43}" srcOrd="0" destOrd="0" presId="urn:microsoft.com/office/officeart/2018/2/layout/IconVerticalSolidList"/>
    <dgm:cxn modelId="{3700A174-3A23-4356-B1E0-A7C77C7A8373}" type="presParOf" srcId="{CB67643F-8500-4ECB-962A-4E2B351D6F43}" destId="{9E017182-9838-4E8E-89AA-2FA1BFA698C5}" srcOrd="0" destOrd="0" presId="urn:microsoft.com/office/officeart/2018/2/layout/IconVerticalSolidList"/>
    <dgm:cxn modelId="{6817AEE0-2862-4276-BA2D-B61AAD5C95F3}" type="presParOf" srcId="{CB67643F-8500-4ECB-962A-4E2B351D6F43}" destId="{922A79FE-3466-4C9C-9E1B-7FCBEE13673B}" srcOrd="1" destOrd="0" presId="urn:microsoft.com/office/officeart/2018/2/layout/IconVerticalSolidList"/>
    <dgm:cxn modelId="{38101371-600E-45A7-AB0B-BA27F48D44D4}" type="presParOf" srcId="{CB67643F-8500-4ECB-962A-4E2B351D6F43}" destId="{C4813529-713A-4BC7-9E30-E8EAFEA13D6A}" srcOrd="2" destOrd="0" presId="urn:microsoft.com/office/officeart/2018/2/layout/IconVerticalSolidList"/>
    <dgm:cxn modelId="{5A065028-C547-4167-AA84-D11AEF1E9877}" type="presParOf" srcId="{CB67643F-8500-4ECB-962A-4E2B351D6F43}" destId="{17684CD6-570E-45F6-BF44-F057577B1778}" srcOrd="3" destOrd="0" presId="urn:microsoft.com/office/officeart/2018/2/layout/IconVerticalSolidList"/>
    <dgm:cxn modelId="{7FF19A0C-3BD3-4622-8BAD-4F802B55D0F8}" type="presParOf" srcId="{C98D3AF5-20ED-405C-A1D8-F8EA66CB16C5}" destId="{7DFE7CAD-413C-4C60-BA97-1EB3BD13C739}" srcOrd="1" destOrd="0" presId="urn:microsoft.com/office/officeart/2018/2/layout/IconVerticalSolidList"/>
    <dgm:cxn modelId="{283CD9B7-3C85-43F4-A4F7-C093EA7587B8}" type="presParOf" srcId="{C98D3AF5-20ED-405C-A1D8-F8EA66CB16C5}" destId="{4FC0B5DA-3540-4B56-B210-B0BA3AD4876B}" srcOrd="2" destOrd="0" presId="urn:microsoft.com/office/officeart/2018/2/layout/IconVerticalSolidList"/>
    <dgm:cxn modelId="{647B6DFF-237F-4425-901A-F8C6063E5290}" type="presParOf" srcId="{4FC0B5DA-3540-4B56-B210-B0BA3AD4876B}" destId="{061821F5-6D86-40A7-B313-0D675E6F399C}" srcOrd="0" destOrd="0" presId="urn:microsoft.com/office/officeart/2018/2/layout/IconVerticalSolidList"/>
    <dgm:cxn modelId="{78D195BB-66EF-464B-B8AE-7CEC099BA848}" type="presParOf" srcId="{4FC0B5DA-3540-4B56-B210-B0BA3AD4876B}" destId="{2D602405-86BE-4CFC-AD37-1C1296281468}" srcOrd="1" destOrd="0" presId="urn:microsoft.com/office/officeart/2018/2/layout/IconVerticalSolidList"/>
    <dgm:cxn modelId="{294A6431-C8E9-4126-8190-127766CB848F}" type="presParOf" srcId="{4FC0B5DA-3540-4B56-B210-B0BA3AD4876B}" destId="{66CCCC04-5680-4763-BA5B-80E7C8C77995}" srcOrd="2" destOrd="0" presId="urn:microsoft.com/office/officeart/2018/2/layout/IconVerticalSolidList"/>
    <dgm:cxn modelId="{01A62C67-FA2D-44C4-B4E5-6B4F3DCD4A2F}" type="presParOf" srcId="{4FC0B5DA-3540-4B56-B210-B0BA3AD4876B}" destId="{E93375FE-DEE2-4CD6-8212-0B4BAC5D41BA}" srcOrd="3" destOrd="0" presId="urn:microsoft.com/office/officeart/2018/2/layout/IconVerticalSolidList"/>
    <dgm:cxn modelId="{EC077E95-C5D2-498C-AF3B-7007889EBD5E}" type="presParOf" srcId="{C98D3AF5-20ED-405C-A1D8-F8EA66CB16C5}" destId="{B5380C4E-E8B8-436A-BB48-AB4E52EEC7B2}" srcOrd="3" destOrd="0" presId="urn:microsoft.com/office/officeart/2018/2/layout/IconVerticalSolidList"/>
    <dgm:cxn modelId="{6C2EBA25-EAC3-4A46-9F8D-950D22EA3376}" type="presParOf" srcId="{C98D3AF5-20ED-405C-A1D8-F8EA66CB16C5}" destId="{62D2BB00-8257-47EF-9AF8-DEA2610DA75E}" srcOrd="4" destOrd="0" presId="urn:microsoft.com/office/officeart/2018/2/layout/IconVerticalSolidList"/>
    <dgm:cxn modelId="{22AFD80F-4E16-47CF-A43E-CA756269501B}" type="presParOf" srcId="{62D2BB00-8257-47EF-9AF8-DEA2610DA75E}" destId="{1370DBE4-68D5-4DAC-BCAD-78C6449E261F}" srcOrd="0" destOrd="0" presId="urn:microsoft.com/office/officeart/2018/2/layout/IconVerticalSolidList"/>
    <dgm:cxn modelId="{F85A280C-9CE3-4B2B-82B5-0CD9E150FF9E}" type="presParOf" srcId="{62D2BB00-8257-47EF-9AF8-DEA2610DA75E}" destId="{A0886D3A-A82C-4106-8232-B2767BD9AC19}" srcOrd="1" destOrd="0" presId="urn:microsoft.com/office/officeart/2018/2/layout/IconVerticalSolidList"/>
    <dgm:cxn modelId="{D198D10C-0C3C-4EA1-A94C-C98D7E2E652C}" type="presParOf" srcId="{62D2BB00-8257-47EF-9AF8-DEA2610DA75E}" destId="{CE7FAAD6-9272-4359-BDB0-7E34005CFF0A}" srcOrd="2" destOrd="0" presId="urn:microsoft.com/office/officeart/2018/2/layout/IconVerticalSolidList"/>
    <dgm:cxn modelId="{3BE50CB3-744A-4457-B20F-EFECF56E302A}" type="presParOf" srcId="{62D2BB00-8257-47EF-9AF8-DEA2610DA75E}" destId="{93293BFC-08B5-4054-B56C-4FEBA3B23232}" srcOrd="3" destOrd="0" presId="urn:microsoft.com/office/officeart/2018/2/layout/IconVerticalSolidList"/>
    <dgm:cxn modelId="{5A8072A4-A5F7-441C-B461-6281F7E05E9A}" type="presParOf" srcId="{C98D3AF5-20ED-405C-A1D8-F8EA66CB16C5}" destId="{956C1370-17E8-4BDA-B525-58599A357B05}" srcOrd="5" destOrd="0" presId="urn:microsoft.com/office/officeart/2018/2/layout/IconVerticalSolidList"/>
    <dgm:cxn modelId="{E16FC228-F875-483D-824A-FF063DECC114}" type="presParOf" srcId="{C98D3AF5-20ED-405C-A1D8-F8EA66CB16C5}" destId="{FF2506C7-9CD4-4942-941A-95190FF05A20}" srcOrd="6" destOrd="0" presId="urn:microsoft.com/office/officeart/2018/2/layout/IconVerticalSolidList"/>
    <dgm:cxn modelId="{3076B3B6-69AD-4C9B-83B6-B9BAB489BFA8}" type="presParOf" srcId="{FF2506C7-9CD4-4942-941A-95190FF05A20}" destId="{EFAD77CB-4C94-4A72-A775-22FF51550796}" srcOrd="0" destOrd="0" presId="urn:microsoft.com/office/officeart/2018/2/layout/IconVerticalSolidList"/>
    <dgm:cxn modelId="{6897737B-52AF-4D33-8E9C-7A577AFD882F}" type="presParOf" srcId="{FF2506C7-9CD4-4942-941A-95190FF05A20}" destId="{90A431BF-5405-4EA6-8817-548198C74AB6}" srcOrd="1" destOrd="0" presId="urn:microsoft.com/office/officeart/2018/2/layout/IconVerticalSolidList"/>
    <dgm:cxn modelId="{9D3E0702-1551-4396-9DE9-4CD53E77A4C7}" type="presParOf" srcId="{FF2506C7-9CD4-4942-941A-95190FF05A20}" destId="{9DF1B6C1-B28F-4966-8771-01FDCFA41BE6}" srcOrd="2" destOrd="0" presId="urn:microsoft.com/office/officeart/2018/2/layout/IconVerticalSolidList"/>
    <dgm:cxn modelId="{FD48D99C-FD43-45A6-8242-EC85C67B1775}" type="presParOf" srcId="{FF2506C7-9CD4-4942-941A-95190FF05A20}" destId="{603B6AAC-16D4-4254-890F-01FD5D6968F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B3DD0DB-41EC-448B-8393-32D4496D638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D17EDEB-5D5B-4AC7-AB7E-FE38E28F6622}">
      <dgm:prSet/>
      <dgm:spPr/>
      <dgm:t>
        <a:bodyPr/>
        <a:lstStyle/>
        <a:p>
          <a:pPr>
            <a:lnSpc>
              <a:spcPct val="100000"/>
            </a:lnSpc>
          </a:pPr>
          <a:r>
            <a:rPr lang="en-US" dirty="0"/>
            <a:t>High-Fidelity: Movement towards higher resolution and detail (Latent Diffusion Models).</a:t>
          </a:r>
        </a:p>
      </dgm:t>
    </dgm:pt>
    <dgm:pt modelId="{C69DFE9C-BBE2-4FB8-A77D-B14A243CEBCB}" type="parTrans" cxnId="{7AFE832F-15F2-4F4D-B946-C17086454BF3}">
      <dgm:prSet/>
      <dgm:spPr/>
      <dgm:t>
        <a:bodyPr/>
        <a:lstStyle/>
        <a:p>
          <a:endParaRPr lang="en-US"/>
        </a:p>
      </dgm:t>
    </dgm:pt>
    <dgm:pt modelId="{4196482A-1E83-4793-AFC0-0927563A3E52}" type="sibTrans" cxnId="{7AFE832F-15F2-4F4D-B946-C17086454BF3}">
      <dgm:prSet/>
      <dgm:spPr/>
      <dgm:t>
        <a:bodyPr/>
        <a:lstStyle/>
        <a:p>
          <a:endParaRPr lang="en-US"/>
        </a:p>
      </dgm:t>
    </dgm:pt>
    <dgm:pt modelId="{2DAF7659-6C32-431D-B0BF-EF5B99F68274}">
      <dgm:prSet/>
      <dgm:spPr/>
      <dgm:t>
        <a:bodyPr/>
        <a:lstStyle/>
        <a:p>
          <a:pPr>
            <a:lnSpc>
              <a:spcPct val="100000"/>
            </a:lnSpc>
          </a:pPr>
          <a:r>
            <a:rPr lang="en-US" dirty="0"/>
            <a:t>Beyond 2D: Extension into 3D objects and functional machines (Neural Cellular Automata).</a:t>
          </a:r>
        </a:p>
      </dgm:t>
    </dgm:pt>
    <dgm:pt modelId="{6A385E47-CBEF-47A6-923E-6393F487F990}" type="parTrans" cxnId="{687696A5-F232-48A1-8437-4D70FB378E85}">
      <dgm:prSet/>
      <dgm:spPr/>
      <dgm:t>
        <a:bodyPr/>
        <a:lstStyle/>
        <a:p>
          <a:endParaRPr lang="en-US"/>
        </a:p>
      </dgm:t>
    </dgm:pt>
    <dgm:pt modelId="{AD9D080B-8A8B-46B3-AD2C-A2146265E95E}" type="sibTrans" cxnId="{687696A5-F232-48A1-8437-4D70FB378E85}">
      <dgm:prSet/>
      <dgm:spPr/>
      <dgm:t>
        <a:bodyPr/>
        <a:lstStyle/>
        <a:p>
          <a:endParaRPr lang="en-US"/>
        </a:p>
      </dgm:t>
    </dgm:pt>
    <dgm:pt modelId="{A2D93D6E-23CA-4E6C-BD43-5266C05796CC}">
      <dgm:prSet/>
      <dgm:spPr/>
      <dgm:t>
        <a:bodyPr/>
        <a:lstStyle/>
        <a:p>
          <a:pPr>
            <a:lnSpc>
              <a:spcPct val="100000"/>
            </a:lnSpc>
          </a:pPr>
          <a:r>
            <a:rPr lang="en-US" dirty="0"/>
            <a:t>Real-Time Efficiency: Algorithms for faster processing (Skip-Convolutions).</a:t>
          </a:r>
        </a:p>
      </dgm:t>
    </dgm:pt>
    <dgm:pt modelId="{30C266E4-8EAF-4004-8B6B-6DC5EE513559}" type="parTrans" cxnId="{664777D1-D097-4EA4-BF8B-E4CC62E51790}">
      <dgm:prSet/>
      <dgm:spPr/>
      <dgm:t>
        <a:bodyPr/>
        <a:lstStyle/>
        <a:p>
          <a:endParaRPr lang="en-US"/>
        </a:p>
      </dgm:t>
    </dgm:pt>
    <dgm:pt modelId="{0D5D4E25-D3F9-4982-ABBC-51F88241FB71}" type="sibTrans" cxnId="{664777D1-D097-4EA4-BF8B-E4CC62E51790}">
      <dgm:prSet/>
      <dgm:spPr/>
      <dgm:t>
        <a:bodyPr/>
        <a:lstStyle/>
        <a:p>
          <a:endParaRPr lang="en-US"/>
        </a:p>
      </dgm:t>
    </dgm:pt>
    <dgm:pt modelId="{EDBDEA36-4E7D-40BF-875A-7C1397FD9276}">
      <dgm:prSet/>
      <dgm:spPr/>
      <dgm:t>
        <a:bodyPr/>
        <a:lstStyle/>
        <a:p>
          <a:pPr>
            <a:lnSpc>
              <a:spcPct val="100000"/>
            </a:lnSpc>
          </a:pPr>
          <a:r>
            <a:rPr lang="en-US" dirty="0"/>
            <a:t>Ethical Considerations: Bias mitigation, preventing malicious use of AI-generated deepfakes.</a:t>
          </a:r>
        </a:p>
      </dgm:t>
    </dgm:pt>
    <dgm:pt modelId="{9EAF71DD-1574-4DB6-8968-CB8C618F175F}" type="parTrans" cxnId="{36F2CA44-278D-4FBA-B83C-5D6A4F4C781F}">
      <dgm:prSet/>
      <dgm:spPr/>
      <dgm:t>
        <a:bodyPr/>
        <a:lstStyle/>
        <a:p>
          <a:endParaRPr lang="en-US"/>
        </a:p>
      </dgm:t>
    </dgm:pt>
    <dgm:pt modelId="{6B20529B-C39A-48CB-A1E8-4D3637611B26}" type="sibTrans" cxnId="{36F2CA44-278D-4FBA-B83C-5D6A4F4C781F}">
      <dgm:prSet/>
      <dgm:spPr/>
      <dgm:t>
        <a:bodyPr/>
        <a:lstStyle/>
        <a:p>
          <a:endParaRPr lang="en-US"/>
        </a:p>
      </dgm:t>
    </dgm:pt>
    <dgm:pt modelId="{6BF5CCCB-85DC-4AE0-8E97-4F1CC0EDCE96}">
      <dgm:prSet/>
      <dgm:spPr/>
      <dgm:t>
        <a:bodyPr/>
        <a:lstStyle/>
        <a:p>
          <a:pPr>
            <a:lnSpc>
              <a:spcPct val="100000"/>
            </a:lnSpc>
          </a:pPr>
          <a:r>
            <a:rPr lang="en-US" dirty="0"/>
            <a:t>Unified Solutions: Research towards integrating different techniques (keyframe propagation models).</a:t>
          </a:r>
        </a:p>
      </dgm:t>
    </dgm:pt>
    <dgm:pt modelId="{DFFD1A1A-277F-4B46-B24D-1687361691AF}" type="parTrans" cxnId="{38615DCA-3A93-482C-AB23-41CA82B4003F}">
      <dgm:prSet/>
      <dgm:spPr/>
      <dgm:t>
        <a:bodyPr/>
        <a:lstStyle/>
        <a:p>
          <a:endParaRPr lang="en-US"/>
        </a:p>
      </dgm:t>
    </dgm:pt>
    <dgm:pt modelId="{61D6D53C-7BB4-4F93-B028-DAA3C36CA9FA}" type="sibTrans" cxnId="{38615DCA-3A93-482C-AB23-41CA82B4003F}">
      <dgm:prSet/>
      <dgm:spPr/>
      <dgm:t>
        <a:bodyPr/>
        <a:lstStyle/>
        <a:p>
          <a:endParaRPr lang="en-US"/>
        </a:p>
      </dgm:t>
    </dgm:pt>
    <dgm:pt modelId="{A0D7E8C4-FBBB-4B55-98C2-59BFC988B9F6}" type="pres">
      <dgm:prSet presAssocID="{7B3DD0DB-41EC-448B-8393-32D4496D6389}" presName="root" presStyleCnt="0">
        <dgm:presLayoutVars>
          <dgm:dir/>
          <dgm:resizeHandles val="exact"/>
        </dgm:presLayoutVars>
      </dgm:prSet>
      <dgm:spPr/>
    </dgm:pt>
    <dgm:pt modelId="{3F8888D6-A8C8-4726-917A-6EB01E60B100}" type="pres">
      <dgm:prSet presAssocID="{AD17EDEB-5D5B-4AC7-AB7E-FE38E28F6622}" presName="compNode" presStyleCnt="0"/>
      <dgm:spPr/>
    </dgm:pt>
    <dgm:pt modelId="{D6F8F487-77BC-42C9-A5F5-4415A432D3C1}" type="pres">
      <dgm:prSet presAssocID="{AD17EDEB-5D5B-4AC7-AB7E-FE38E28F6622}" presName="bgRect" presStyleLbl="bgShp" presStyleIdx="0" presStyleCnt="5"/>
      <dgm:spPr/>
    </dgm:pt>
    <dgm:pt modelId="{387AB6DA-E1EE-4BE5-81A7-B71A1936412F}" type="pres">
      <dgm:prSet presAssocID="{AD17EDEB-5D5B-4AC7-AB7E-FE38E28F662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g under Magnifying Glass"/>
        </a:ext>
      </dgm:extLst>
    </dgm:pt>
    <dgm:pt modelId="{1104ECA1-6F8B-4B9B-86E8-1DE185F75AC3}" type="pres">
      <dgm:prSet presAssocID="{AD17EDEB-5D5B-4AC7-AB7E-FE38E28F6622}" presName="spaceRect" presStyleCnt="0"/>
      <dgm:spPr/>
    </dgm:pt>
    <dgm:pt modelId="{0102B025-2429-46FF-B685-89F4A9809208}" type="pres">
      <dgm:prSet presAssocID="{AD17EDEB-5D5B-4AC7-AB7E-FE38E28F6622}" presName="parTx" presStyleLbl="revTx" presStyleIdx="0" presStyleCnt="5">
        <dgm:presLayoutVars>
          <dgm:chMax val="0"/>
          <dgm:chPref val="0"/>
        </dgm:presLayoutVars>
      </dgm:prSet>
      <dgm:spPr/>
    </dgm:pt>
    <dgm:pt modelId="{214F9C32-6C55-46A4-9158-0ABC6516FFC2}" type="pres">
      <dgm:prSet presAssocID="{4196482A-1E83-4793-AFC0-0927563A3E52}" presName="sibTrans" presStyleCnt="0"/>
      <dgm:spPr/>
    </dgm:pt>
    <dgm:pt modelId="{3787F7A7-8A16-4ABF-87E6-710D9F9CDC62}" type="pres">
      <dgm:prSet presAssocID="{2DAF7659-6C32-431D-B0BF-EF5B99F68274}" presName="compNode" presStyleCnt="0"/>
      <dgm:spPr/>
    </dgm:pt>
    <dgm:pt modelId="{0ECD2320-7AC0-486C-854B-533C8C42040E}" type="pres">
      <dgm:prSet presAssocID="{2DAF7659-6C32-431D-B0BF-EF5B99F68274}" presName="bgRect" presStyleLbl="bgShp" presStyleIdx="1" presStyleCnt="5"/>
      <dgm:spPr/>
    </dgm:pt>
    <dgm:pt modelId="{45C639E9-AB7D-4B2F-9EC7-EABCB1BF7D27}" type="pres">
      <dgm:prSet presAssocID="{2DAF7659-6C32-431D-B0BF-EF5B99F6827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15AA11E4-5CBA-49D7-AFAB-D54998468116}" type="pres">
      <dgm:prSet presAssocID="{2DAF7659-6C32-431D-B0BF-EF5B99F68274}" presName="spaceRect" presStyleCnt="0"/>
      <dgm:spPr/>
    </dgm:pt>
    <dgm:pt modelId="{83860BCC-815A-4437-98E6-437F7EF6D532}" type="pres">
      <dgm:prSet presAssocID="{2DAF7659-6C32-431D-B0BF-EF5B99F68274}" presName="parTx" presStyleLbl="revTx" presStyleIdx="1" presStyleCnt="5">
        <dgm:presLayoutVars>
          <dgm:chMax val="0"/>
          <dgm:chPref val="0"/>
        </dgm:presLayoutVars>
      </dgm:prSet>
      <dgm:spPr/>
    </dgm:pt>
    <dgm:pt modelId="{3016C844-C6A4-4840-B761-48C61080D431}" type="pres">
      <dgm:prSet presAssocID="{AD9D080B-8A8B-46B3-AD2C-A2146265E95E}" presName="sibTrans" presStyleCnt="0"/>
      <dgm:spPr/>
    </dgm:pt>
    <dgm:pt modelId="{F4ED8D67-CA68-44CA-B5BE-81FE6C18F999}" type="pres">
      <dgm:prSet presAssocID="{A2D93D6E-23CA-4E6C-BD43-5266C05796CC}" presName="compNode" presStyleCnt="0"/>
      <dgm:spPr/>
    </dgm:pt>
    <dgm:pt modelId="{55C04F4E-7D9A-4126-8D35-B96F29750414}" type="pres">
      <dgm:prSet presAssocID="{A2D93D6E-23CA-4E6C-BD43-5266C05796CC}" presName="bgRect" presStyleLbl="bgShp" presStyleIdx="2" presStyleCnt="5"/>
      <dgm:spPr/>
    </dgm:pt>
    <dgm:pt modelId="{CA6906FE-470A-4AC5-9652-C28D653573BA}" type="pres">
      <dgm:prSet presAssocID="{A2D93D6E-23CA-4E6C-BD43-5266C05796C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69BF16C4-9FE4-4397-85EA-5B217CF41B72}" type="pres">
      <dgm:prSet presAssocID="{A2D93D6E-23CA-4E6C-BD43-5266C05796CC}" presName="spaceRect" presStyleCnt="0"/>
      <dgm:spPr/>
    </dgm:pt>
    <dgm:pt modelId="{0064DE58-0885-44BD-911C-270D6A7AA83F}" type="pres">
      <dgm:prSet presAssocID="{A2D93D6E-23CA-4E6C-BD43-5266C05796CC}" presName="parTx" presStyleLbl="revTx" presStyleIdx="2" presStyleCnt="5">
        <dgm:presLayoutVars>
          <dgm:chMax val="0"/>
          <dgm:chPref val="0"/>
        </dgm:presLayoutVars>
      </dgm:prSet>
      <dgm:spPr/>
    </dgm:pt>
    <dgm:pt modelId="{FCF5D567-B771-4167-B7E2-36B32449858F}" type="pres">
      <dgm:prSet presAssocID="{0D5D4E25-D3F9-4982-ABBC-51F88241FB71}" presName="sibTrans" presStyleCnt="0"/>
      <dgm:spPr/>
    </dgm:pt>
    <dgm:pt modelId="{307D3960-3847-488B-8DEC-211DA505DCD6}" type="pres">
      <dgm:prSet presAssocID="{EDBDEA36-4E7D-40BF-875A-7C1397FD9276}" presName="compNode" presStyleCnt="0"/>
      <dgm:spPr/>
    </dgm:pt>
    <dgm:pt modelId="{2B89030B-385E-4B92-ADE2-2F14028B46AF}" type="pres">
      <dgm:prSet presAssocID="{EDBDEA36-4E7D-40BF-875A-7C1397FD9276}" presName="bgRect" presStyleLbl="bgShp" presStyleIdx="3" presStyleCnt="5"/>
      <dgm:spPr/>
    </dgm:pt>
    <dgm:pt modelId="{F7A8DD79-F32D-48FA-A60E-5AE326EB22D0}" type="pres">
      <dgm:prSet presAssocID="{EDBDEA36-4E7D-40BF-875A-7C1397FD927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ock"/>
        </a:ext>
      </dgm:extLst>
    </dgm:pt>
    <dgm:pt modelId="{96968C8D-C0C0-4A98-8C2C-51698C7FADAA}" type="pres">
      <dgm:prSet presAssocID="{EDBDEA36-4E7D-40BF-875A-7C1397FD9276}" presName="spaceRect" presStyleCnt="0"/>
      <dgm:spPr/>
    </dgm:pt>
    <dgm:pt modelId="{9FFBB130-EA13-4398-BB6A-BBA2A48A1E30}" type="pres">
      <dgm:prSet presAssocID="{EDBDEA36-4E7D-40BF-875A-7C1397FD9276}" presName="parTx" presStyleLbl="revTx" presStyleIdx="3" presStyleCnt="5">
        <dgm:presLayoutVars>
          <dgm:chMax val="0"/>
          <dgm:chPref val="0"/>
        </dgm:presLayoutVars>
      </dgm:prSet>
      <dgm:spPr/>
    </dgm:pt>
    <dgm:pt modelId="{93B98283-E7EF-44D8-802B-6C77C3B3EE85}" type="pres">
      <dgm:prSet presAssocID="{6B20529B-C39A-48CB-A1E8-4D3637611B26}" presName="sibTrans" presStyleCnt="0"/>
      <dgm:spPr/>
    </dgm:pt>
    <dgm:pt modelId="{4557EF3A-5602-4A35-B321-9BAD86D97DF4}" type="pres">
      <dgm:prSet presAssocID="{6BF5CCCB-85DC-4AE0-8E97-4F1CC0EDCE96}" presName="compNode" presStyleCnt="0"/>
      <dgm:spPr/>
    </dgm:pt>
    <dgm:pt modelId="{10B5D11C-D0C0-430B-B503-DC0A1B622F28}" type="pres">
      <dgm:prSet presAssocID="{6BF5CCCB-85DC-4AE0-8E97-4F1CC0EDCE96}" presName="bgRect" presStyleLbl="bgShp" presStyleIdx="4" presStyleCnt="5"/>
      <dgm:spPr/>
    </dgm:pt>
    <dgm:pt modelId="{05930AF6-BA84-4E77-BE1F-6E325028E3D7}" type="pres">
      <dgm:prSet presAssocID="{6BF5CCCB-85DC-4AE0-8E97-4F1CC0EDCE9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lowchart"/>
        </a:ext>
      </dgm:extLst>
    </dgm:pt>
    <dgm:pt modelId="{03A817A5-9BE0-4CCD-85B2-0F0434753A43}" type="pres">
      <dgm:prSet presAssocID="{6BF5CCCB-85DC-4AE0-8E97-4F1CC0EDCE96}" presName="spaceRect" presStyleCnt="0"/>
      <dgm:spPr/>
    </dgm:pt>
    <dgm:pt modelId="{C5DBA6A0-5FD5-488B-A73A-5BC0765CB819}" type="pres">
      <dgm:prSet presAssocID="{6BF5CCCB-85DC-4AE0-8E97-4F1CC0EDCE96}" presName="parTx" presStyleLbl="revTx" presStyleIdx="4" presStyleCnt="5">
        <dgm:presLayoutVars>
          <dgm:chMax val="0"/>
          <dgm:chPref val="0"/>
        </dgm:presLayoutVars>
      </dgm:prSet>
      <dgm:spPr/>
    </dgm:pt>
  </dgm:ptLst>
  <dgm:cxnLst>
    <dgm:cxn modelId="{07544100-E29A-486F-A059-446BA61C74A3}" type="presOf" srcId="{7B3DD0DB-41EC-448B-8393-32D4496D6389}" destId="{A0D7E8C4-FBBB-4B55-98C2-59BFC988B9F6}" srcOrd="0" destOrd="0" presId="urn:microsoft.com/office/officeart/2018/2/layout/IconVerticalSolidList"/>
    <dgm:cxn modelId="{7AFE832F-15F2-4F4D-B946-C17086454BF3}" srcId="{7B3DD0DB-41EC-448B-8393-32D4496D6389}" destId="{AD17EDEB-5D5B-4AC7-AB7E-FE38E28F6622}" srcOrd="0" destOrd="0" parTransId="{C69DFE9C-BBE2-4FB8-A77D-B14A243CEBCB}" sibTransId="{4196482A-1E83-4793-AFC0-0927563A3E52}"/>
    <dgm:cxn modelId="{36F2CA44-278D-4FBA-B83C-5D6A4F4C781F}" srcId="{7B3DD0DB-41EC-448B-8393-32D4496D6389}" destId="{EDBDEA36-4E7D-40BF-875A-7C1397FD9276}" srcOrd="3" destOrd="0" parTransId="{9EAF71DD-1574-4DB6-8968-CB8C618F175F}" sibTransId="{6B20529B-C39A-48CB-A1E8-4D3637611B26}"/>
    <dgm:cxn modelId="{C2224852-4AB6-4811-8233-D50F0DA1AE40}" type="presOf" srcId="{A2D93D6E-23CA-4E6C-BD43-5266C05796CC}" destId="{0064DE58-0885-44BD-911C-270D6A7AA83F}" srcOrd="0" destOrd="0" presId="urn:microsoft.com/office/officeart/2018/2/layout/IconVerticalSolidList"/>
    <dgm:cxn modelId="{D2E8D553-A662-482A-91EA-0D57D47B49C9}" type="presOf" srcId="{EDBDEA36-4E7D-40BF-875A-7C1397FD9276}" destId="{9FFBB130-EA13-4398-BB6A-BBA2A48A1E30}" srcOrd="0" destOrd="0" presId="urn:microsoft.com/office/officeart/2018/2/layout/IconVerticalSolidList"/>
    <dgm:cxn modelId="{687696A5-F232-48A1-8437-4D70FB378E85}" srcId="{7B3DD0DB-41EC-448B-8393-32D4496D6389}" destId="{2DAF7659-6C32-431D-B0BF-EF5B99F68274}" srcOrd="1" destOrd="0" parTransId="{6A385E47-CBEF-47A6-923E-6393F487F990}" sibTransId="{AD9D080B-8A8B-46B3-AD2C-A2146265E95E}"/>
    <dgm:cxn modelId="{E4DB5DC8-1D4C-4A96-B0D2-3E2760B319E1}" type="presOf" srcId="{6BF5CCCB-85DC-4AE0-8E97-4F1CC0EDCE96}" destId="{C5DBA6A0-5FD5-488B-A73A-5BC0765CB819}" srcOrd="0" destOrd="0" presId="urn:microsoft.com/office/officeart/2018/2/layout/IconVerticalSolidList"/>
    <dgm:cxn modelId="{38615DCA-3A93-482C-AB23-41CA82B4003F}" srcId="{7B3DD0DB-41EC-448B-8393-32D4496D6389}" destId="{6BF5CCCB-85DC-4AE0-8E97-4F1CC0EDCE96}" srcOrd="4" destOrd="0" parTransId="{DFFD1A1A-277F-4B46-B24D-1687361691AF}" sibTransId="{61D6D53C-7BB4-4F93-B028-DAA3C36CA9FA}"/>
    <dgm:cxn modelId="{664777D1-D097-4EA4-BF8B-E4CC62E51790}" srcId="{7B3DD0DB-41EC-448B-8393-32D4496D6389}" destId="{A2D93D6E-23CA-4E6C-BD43-5266C05796CC}" srcOrd="2" destOrd="0" parTransId="{30C266E4-8EAF-4004-8B6B-6DC5EE513559}" sibTransId="{0D5D4E25-D3F9-4982-ABBC-51F88241FB71}"/>
    <dgm:cxn modelId="{3FB2FBF4-9B29-4B57-B8F5-E8EB5E2A2F74}" type="presOf" srcId="{2DAF7659-6C32-431D-B0BF-EF5B99F68274}" destId="{83860BCC-815A-4437-98E6-437F7EF6D532}" srcOrd="0" destOrd="0" presId="urn:microsoft.com/office/officeart/2018/2/layout/IconVerticalSolidList"/>
    <dgm:cxn modelId="{CD4A76F6-CB99-4882-883A-F327B7EA91E3}" type="presOf" srcId="{AD17EDEB-5D5B-4AC7-AB7E-FE38E28F6622}" destId="{0102B025-2429-46FF-B685-89F4A9809208}" srcOrd="0" destOrd="0" presId="urn:microsoft.com/office/officeart/2018/2/layout/IconVerticalSolidList"/>
    <dgm:cxn modelId="{D7C7DBA8-32EF-43A1-9D44-E4214CD464DB}" type="presParOf" srcId="{A0D7E8C4-FBBB-4B55-98C2-59BFC988B9F6}" destId="{3F8888D6-A8C8-4726-917A-6EB01E60B100}" srcOrd="0" destOrd="0" presId="urn:microsoft.com/office/officeart/2018/2/layout/IconVerticalSolidList"/>
    <dgm:cxn modelId="{3F657169-0852-40AD-9BB1-FB1532E0C3E0}" type="presParOf" srcId="{3F8888D6-A8C8-4726-917A-6EB01E60B100}" destId="{D6F8F487-77BC-42C9-A5F5-4415A432D3C1}" srcOrd="0" destOrd="0" presId="urn:microsoft.com/office/officeart/2018/2/layout/IconVerticalSolidList"/>
    <dgm:cxn modelId="{38FF9BB3-73AB-44B9-BE15-82807C2FBB4C}" type="presParOf" srcId="{3F8888D6-A8C8-4726-917A-6EB01E60B100}" destId="{387AB6DA-E1EE-4BE5-81A7-B71A1936412F}" srcOrd="1" destOrd="0" presId="urn:microsoft.com/office/officeart/2018/2/layout/IconVerticalSolidList"/>
    <dgm:cxn modelId="{0ECC9720-3AAF-4214-AAE6-B36AA0E86D9A}" type="presParOf" srcId="{3F8888D6-A8C8-4726-917A-6EB01E60B100}" destId="{1104ECA1-6F8B-4B9B-86E8-1DE185F75AC3}" srcOrd="2" destOrd="0" presId="urn:microsoft.com/office/officeart/2018/2/layout/IconVerticalSolidList"/>
    <dgm:cxn modelId="{1A7ECB64-C1D5-4DA9-B48D-75CCE84916FC}" type="presParOf" srcId="{3F8888D6-A8C8-4726-917A-6EB01E60B100}" destId="{0102B025-2429-46FF-B685-89F4A9809208}" srcOrd="3" destOrd="0" presId="urn:microsoft.com/office/officeart/2018/2/layout/IconVerticalSolidList"/>
    <dgm:cxn modelId="{53845760-58A9-46E8-829A-7867A6165444}" type="presParOf" srcId="{A0D7E8C4-FBBB-4B55-98C2-59BFC988B9F6}" destId="{214F9C32-6C55-46A4-9158-0ABC6516FFC2}" srcOrd="1" destOrd="0" presId="urn:microsoft.com/office/officeart/2018/2/layout/IconVerticalSolidList"/>
    <dgm:cxn modelId="{8078E1D5-AB11-4D78-87ED-3028105BDEBC}" type="presParOf" srcId="{A0D7E8C4-FBBB-4B55-98C2-59BFC988B9F6}" destId="{3787F7A7-8A16-4ABF-87E6-710D9F9CDC62}" srcOrd="2" destOrd="0" presId="urn:microsoft.com/office/officeart/2018/2/layout/IconVerticalSolidList"/>
    <dgm:cxn modelId="{D9687006-242A-4A3B-9D51-EC3EE9BF36FF}" type="presParOf" srcId="{3787F7A7-8A16-4ABF-87E6-710D9F9CDC62}" destId="{0ECD2320-7AC0-486C-854B-533C8C42040E}" srcOrd="0" destOrd="0" presId="urn:microsoft.com/office/officeart/2018/2/layout/IconVerticalSolidList"/>
    <dgm:cxn modelId="{83A24B75-207A-427A-99FC-5E8510C2E740}" type="presParOf" srcId="{3787F7A7-8A16-4ABF-87E6-710D9F9CDC62}" destId="{45C639E9-AB7D-4B2F-9EC7-EABCB1BF7D27}" srcOrd="1" destOrd="0" presId="urn:microsoft.com/office/officeart/2018/2/layout/IconVerticalSolidList"/>
    <dgm:cxn modelId="{48B29925-0020-4FF3-8CDE-DF7381667D87}" type="presParOf" srcId="{3787F7A7-8A16-4ABF-87E6-710D9F9CDC62}" destId="{15AA11E4-5CBA-49D7-AFAB-D54998468116}" srcOrd="2" destOrd="0" presId="urn:microsoft.com/office/officeart/2018/2/layout/IconVerticalSolidList"/>
    <dgm:cxn modelId="{3FAB6772-2A34-4C06-8EDD-5D3847996523}" type="presParOf" srcId="{3787F7A7-8A16-4ABF-87E6-710D9F9CDC62}" destId="{83860BCC-815A-4437-98E6-437F7EF6D532}" srcOrd="3" destOrd="0" presId="urn:microsoft.com/office/officeart/2018/2/layout/IconVerticalSolidList"/>
    <dgm:cxn modelId="{551B2875-D434-4A3C-9D60-7B7EA702CD47}" type="presParOf" srcId="{A0D7E8C4-FBBB-4B55-98C2-59BFC988B9F6}" destId="{3016C844-C6A4-4840-B761-48C61080D431}" srcOrd="3" destOrd="0" presId="urn:microsoft.com/office/officeart/2018/2/layout/IconVerticalSolidList"/>
    <dgm:cxn modelId="{D5EDA363-547D-46EF-8907-5F0F697E2C7A}" type="presParOf" srcId="{A0D7E8C4-FBBB-4B55-98C2-59BFC988B9F6}" destId="{F4ED8D67-CA68-44CA-B5BE-81FE6C18F999}" srcOrd="4" destOrd="0" presId="urn:microsoft.com/office/officeart/2018/2/layout/IconVerticalSolidList"/>
    <dgm:cxn modelId="{C87484ED-7379-4199-AF7D-16948BA980DB}" type="presParOf" srcId="{F4ED8D67-CA68-44CA-B5BE-81FE6C18F999}" destId="{55C04F4E-7D9A-4126-8D35-B96F29750414}" srcOrd="0" destOrd="0" presId="urn:microsoft.com/office/officeart/2018/2/layout/IconVerticalSolidList"/>
    <dgm:cxn modelId="{0C869964-AA32-46E2-B88B-E53CC56F19F3}" type="presParOf" srcId="{F4ED8D67-CA68-44CA-B5BE-81FE6C18F999}" destId="{CA6906FE-470A-4AC5-9652-C28D653573BA}" srcOrd="1" destOrd="0" presId="urn:microsoft.com/office/officeart/2018/2/layout/IconVerticalSolidList"/>
    <dgm:cxn modelId="{2536C1E5-9D89-4BBE-A24F-FE5578C50DEA}" type="presParOf" srcId="{F4ED8D67-CA68-44CA-B5BE-81FE6C18F999}" destId="{69BF16C4-9FE4-4397-85EA-5B217CF41B72}" srcOrd="2" destOrd="0" presId="urn:microsoft.com/office/officeart/2018/2/layout/IconVerticalSolidList"/>
    <dgm:cxn modelId="{D91BAF32-6C08-4D96-A169-5FCAA648AB31}" type="presParOf" srcId="{F4ED8D67-CA68-44CA-B5BE-81FE6C18F999}" destId="{0064DE58-0885-44BD-911C-270D6A7AA83F}" srcOrd="3" destOrd="0" presId="urn:microsoft.com/office/officeart/2018/2/layout/IconVerticalSolidList"/>
    <dgm:cxn modelId="{00555FA0-718D-40A5-B072-1DA4BD4FC54D}" type="presParOf" srcId="{A0D7E8C4-FBBB-4B55-98C2-59BFC988B9F6}" destId="{FCF5D567-B771-4167-B7E2-36B32449858F}" srcOrd="5" destOrd="0" presId="urn:microsoft.com/office/officeart/2018/2/layout/IconVerticalSolidList"/>
    <dgm:cxn modelId="{D979555E-3C7D-4FC9-8F98-093F1D80C7E4}" type="presParOf" srcId="{A0D7E8C4-FBBB-4B55-98C2-59BFC988B9F6}" destId="{307D3960-3847-488B-8DEC-211DA505DCD6}" srcOrd="6" destOrd="0" presId="urn:microsoft.com/office/officeart/2018/2/layout/IconVerticalSolidList"/>
    <dgm:cxn modelId="{A3493C6C-7E6A-4767-9CF9-09D728D8D0FF}" type="presParOf" srcId="{307D3960-3847-488B-8DEC-211DA505DCD6}" destId="{2B89030B-385E-4B92-ADE2-2F14028B46AF}" srcOrd="0" destOrd="0" presId="urn:microsoft.com/office/officeart/2018/2/layout/IconVerticalSolidList"/>
    <dgm:cxn modelId="{E7A5BB89-D897-45C6-943B-5C98C69F4152}" type="presParOf" srcId="{307D3960-3847-488B-8DEC-211DA505DCD6}" destId="{F7A8DD79-F32D-48FA-A60E-5AE326EB22D0}" srcOrd="1" destOrd="0" presId="urn:microsoft.com/office/officeart/2018/2/layout/IconVerticalSolidList"/>
    <dgm:cxn modelId="{70B19A6D-301F-4937-B347-5F891124047D}" type="presParOf" srcId="{307D3960-3847-488B-8DEC-211DA505DCD6}" destId="{96968C8D-C0C0-4A98-8C2C-51698C7FADAA}" srcOrd="2" destOrd="0" presId="urn:microsoft.com/office/officeart/2018/2/layout/IconVerticalSolidList"/>
    <dgm:cxn modelId="{9A728C40-3F3F-41E0-9601-0B5E265116E2}" type="presParOf" srcId="{307D3960-3847-488B-8DEC-211DA505DCD6}" destId="{9FFBB130-EA13-4398-BB6A-BBA2A48A1E30}" srcOrd="3" destOrd="0" presId="urn:microsoft.com/office/officeart/2018/2/layout/IconVerticalSolidList"/>
    <dgm:cxn modelId="{03D5E193-7595-407C-B041-A13ECAA2268B}" type="presParOf" srcId="{A0D7E8C4-FBBB-4B55-98C2-59BFC988B9F6}" destId="{93B98283-E7EF-44D8-802B-6C77C3B3EE85}" srcOrd="7" destOrd="0" presId="urn:microsoft.com/office/officeart/2018/2/layout/IconVerticalSolidList"/>
    <dgm:cxn modelId="{F3FA5278-AB7C-443B-8E83-5417F842CF58}" type="presParOf" srcId="{A0D7E8C4-FBBB-4B55-98C2-59BFC988B9F6}" destId="{4557EF3A-5602-4A35-B321-9BAD86D97DF4}" srcOrd="8" destOrd="0" presId="urn:microsoft.com/office/officeart/2018/2/layout/IconVerticalSolidList"/>
    <dgm:cxn modelId="{F900E33B-3229-4DEA-9C00-8B0851B65E57}" type="presParOf" srcId="{4557EF3A-5602-4A35-B321-9BAD86D97DF4}" destId="{10B5D11C-D0C0-430B-B503-DC0A1B622F28}" srcOrd="0" destOrd="0" presId="urn:microsoft.com/office/officeart/2018/2/layout/IconVerticalSolidList"/>
    <dgm:cxn modelId="{3C681AEB-9840-45AB-AEAA-D394696EDA56}" type="presParOf" srcId="{4557EF3A-5602-4A35-B321-9BAD86D97DF4}" destId="{05930AF6-BA84-4E77-BE1F-6E325028E3D7}" srcOrd="1" destOrd="0" presId="urn:microsoft.com/office/officeart/2018/2/layout/IconVerticalSolidList"/>
    <dgm:cxn modelId="{87EEA47F-DD3D-41DF-A033-5E40796BFDE0}" type="presParOf" srcId="{4557EF3A-5602-4A35-B321-9BAD86D97DF4}" destId="{03A817A5-9BE0-4CCD-85B2-0F0434753A43}" srcOrd="2" destOrd="0" presId="urn:microsoft.com/office/officeart/2018/2/layout/IconVerticalSolidList"/>
    <dgm:cxn modelId="{1B0C1531-73FA-46E2-943B-2B70C77B55DC}" type="presParOf" srcId="{4557EF3A-5602-4A35-B321-9BAD86D97DF4}" destId="{C5DBA6A0-5FD5-488B-A73A-5BC0765CB81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AD160-B32D-6746-A993-EDBB0067C925}">
      <dsp:nvSpPr>
        <dsp:cNvPr id="0" name=""/>
        <dsp:cNvSpPr/>
      </dsp:nvSpPr>
      <dsp:spPr>
        <a:xfrm>
          <a:off x="799773" y="2371"/>
          <a:ext cx="2076752" cy="1038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Introduction</a:t>
          </a:r>
        </a:p>
      </dsp:txBody>
      <dsp:txXfrm>
        <a:off x="830186" y="32784"/>
        <a:ext cx="2015926" cy="977550"/>
      </dsp:txXfrm>
    </dsp:sp>
    <dsp:sp modelId="{1C33BCCB-451A-3841-B98B-B3A3074C2549}">
      <dsp:nvSpPr>
        <dsp:cNvPr id="0" name=""/>
        <dsp:cNvSpPr/>
      </dsp:nvSpPr>
      <dsp:spPr>
        <a:xfrm>
          <a:off x="1007448" y="1040747"/>
          <a:ext cx="207675" cy="778782"/>
        </a:xfrm>
        <a:custGeom>
          <a:avLst/>
          <a:gdLst/>
          <a:ahLst/>
          <a:cxnLst/>
          <a:rect l="0" t="0" r="0" b="0"/>
          <a:pathLst>
            <a:path>
              <a:moveTo>
                <a:pt x="0" y="0"/>
              </a:moveTo>
              <a:lnTo>
                <a:pt x="0" y="778782"/>
              </a:lnTo>
              <a:lnTo>
                <a:pt x="207675" y="7787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AAE238-D6BA-BA49-A505-4508B23E018A}">
      <dsp:nvSpPr>
        <dsp:cNvPr id="0" name=""/>
        <dsp:cNvSpPr/>
      </dsp:nvSpPr>
      <dsp:spPr>
        <a:xfrm>
          <a:off x="1215123" y="1300341"/>
          <a:ext cx="1661401" cy="1038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u="none" kern="1200" dirty="0"/>
            <a:t>Understanding of Artificial Intelligence (AI)</a:t>
          </a:r>
          <a:endParaRPr lang="en-US" sz="1600" kern="1200" dirty="0"/>
        </a:p>
      </dsp:txBody>
      <dsp:txXfrm>
        <a:off x="1245536" y="1330754"/>
        <a:ext cx="1600575" cy="977550"/>
      </dsp:txXfrm>
    </dsp:sp>
    <dsp:sp modelId="{35B53B77-0342-C64C-B9F1-4D64068CE0CD}">
      <dsp:nvSpPr>
        <dsp:cNvPr id="0" name=""/>
        <dsp:cNvSpPr/>
      </dsp:nvSpPr>
      <dsp:spPr>
        <a:xfrm>
          <a:off x="1007448" y="1040747"/>
          <a:ext cx="207675" cy="2076752"/>
        </a:xfrm>
        <a:custGeom>
          <a:avLst/>
          <a:gdLst/>
          <a:ahLst/>
          <a:cxnLst/>
          <a:rect l="0" t="0" r="0" b="0"/>
          <a:pathLst>
            <a:path>
              <a:moveTo>
                <a:pt x="0" y="0"/>
              </a:moveTo>
              <a:lnTo>
                <a:pt x="0" y="2076752"/>
              </a:lnTo>
              <a:lnTo>
                <a:pt x="207675" y="20767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AA6C4C-D088-BC43-8363-80EEC190BC47}">
      <dsp:nvSpPr>
        <dsp:cNvPr id="0" name=""/>
        <dsp:cNvSpPr/>
      </dsp:nvSpPr>
      <dsp:spPr>
        <a:xfrm>
          <a:off x="1215123" y="2598312"/>
          <a:ext cx="1661401" cy="1038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u="none" kern="1200" dirty="0"/>
            <a:t>Overview of the Applications of AI in Image and Video Generation</a:t>
          </a:r>
        </a:p>
      </dsp:txBody>
      <dsp:txXfrm>
        <a:off x="1245536" y="2628725"/>
        <a:ext cx="1600575" cy="977550"/>
      </dsp:txXfrm>
    </dsp:sp>
    <dsp:sp modelId="{EE518F07-19FF-6647-B5BA-E5F8BC87412A}">
      <dsp:nvSpPr>
        <dsp:cNvPr id="0" name=""/>
        <dsp:cNvSpPr/>
      </dsp:nvSpPr>
      <dsp:spPr>
        <a:xfrm>
          <a:off x="1007448" y="1040747"/>
          <a:ext cx="207675" cy="3374722"/>
        </a:xfrm>
        <a:custGeom>
          <a:avLst/>
          <a:gdLst/>
          <a:ahLst/>
          <a:cxnLst/>
          <a:rect l="0" t="0" r="0" b="0"/>
          <a:pathLst>
            <a:path>
              <a:moveTo>
                <a:pt x="0" y="0"/>
              </a:moveTo>
              <a:lnTo>
                <a:pt x="0" y="3374722"/>
              </a:lnTo>
              <a:lnTo>
                <a:pt x="207675" y="33747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6C46EF-8939-4A44-BA6F-A55D4112D294}">
      <dsp:nvSpPr>
        <dsp:cNvPr id="0" name=""/>
        <dsp:cNvSpPr/>
      </dsp:nvSpPr>
      <dsp:spPr>
        <a:xfrm>
          <a:off x="1215123" y="3896282"/>
          <a:ext cx="1661401" cy="1038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u="none" kern="1200" dirty="0"/>
            <a:t>Current Development Trends</a:t>
          </a:r>
        </a:p>
      </dsp:txBody>
      <dsp:txXfrm>
        <a:off x="1245536" y="3926695"/>
        <a:ext cx="1600575" cy="977550"/>
      </dsp:txXfrm>
    </dsp:sp>
    <dsp:sp modelId="{CF612E41-9EFF-5447-8EBE-6326B18BD67F}">
      <dsp:nvSpPr>
        <dsp:cNvPr id="0" name=""/>
        <dsp:cNvSpPr/>
      </dsp:nvSpPr>
      <dsp:spPr>
        <a:xfrm>
          <a:off x="3395713" y="2371"/>
          <a:ext cx="2076752" cy="1038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Methodologies</a:t>
          </a:r>
        </a:p>
      </dsp:txBody>
      <dsp:txXfrm>
        <a:off x="3426126" y="32784"/>
        <a:ext cx="2015926" cy="977550"/>
      </dsp:txXfrm>
    </dsp:sp>
    <dsp:sp modelId="{41FE193F-002D-8E43-9593-99E85FD37028}">
      <dsp:nvSpPr>
        <dsp:cNvPr id="0" name=""/>
        <dsp:cNvSpPr/>
      </dsp:nvSpPr>
      <dsp:spPr>
        <a:xfrm>
          <a:off x="3603388" y="1040747"/>
          <a:ext cx="207675" cy="778782"/>
        </a:xfrm>
        <a:custGeom>
          <a:avLst/>
          <a:gdLst/>
          <a:ahLst/>
          <a:cxnLst/>
          <a:rect l="0" t="0" r="0" b="0"/>
          <a:pathLst>
            <a:path>
              <a:moveTo>
                <a:pt x="0" y="0"/>
              </a:moveTo>
              <a:lnTo>
                <a:pt x="0" y="778782"/>
              </a:lnTo>
              <a:lnTo>
                <a:pt x="207675" y="7787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53139A-4D51-5449-BDD7-E144F8C04831}">
      <dsp:nvSpPr>
        <dsp:cNvPr id="0" name=""/>
        <dsp:cNvSpPr/>
      </dsp:nvSpPr>
      <dsp:spPr>
        <a:xfrm>
          <a:off x="3811063" y="1300341"/>
          <a:ext cx="1661401" cy="1038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i="0" kern="1200" dirty="0"/>
            <a:t>Variational Autoencoders (VAE)</a:t>
          </a:r>
        </a:p>
      </dsp:txBody>
      <dsp:txXfrm>
        <a:off x="3841476" y="1330754"/>
        <a:ext cx="1600575" cy="977550"/>
      </dsp:txXfrm>
    </dsp:sp>
    <dsp:sp modelId="{2184B516-906F-1347-95D1-D68C2173D8B3}">
      <dsp:nvSpPr>
        <dsp:cNvPr id="0" name=""/>
        <dsp:cNvSpPr/>
      </dsp:nvSpPr>
      <dsp:spPr>
        <a:xfrm>
          <a:off x="3603388" y="1040747"/>
          <a:ext cx="207675" cy="2076752"/>
        </a:xfrm>
        <a:custGeom>
          <a:avLst/>
          <a:gdLst/>
          <a:ahLst/>
          <a:cxnLst/>
          <a:rect l="0" t="0" r="0" b="0"/>
          <a:pathLst>
            <a:path>
              <a:moveTo>
                <a:pt x="0" y="0"/>
              </a:moveTo>
              <a:lnTo>
                <a:pt x="0" y="2076752"/>
              </a:lnTo>
              <a:lnTo>
                <a:pt x="207675" y="20767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6C24BA-2A57-C146-94F9-CEF5D3214512}">
      <dsp:nvSpPr>
        <dsp:cNvPr id="0" name=""/>
        <dsp:cNvSpPr/>
      </dsp:nvSpPr>
      <dsp:spPr>
        <a:xfrm>
          <a:off x="3811063" y="2598312"/>
          <a:ext cx="1661401" cy="1038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Generative Adversarial Networks (GANs)</a:t>
          </a:r>
        </a:p>
      </dsp:txBody>
      <dsp:txXfrm>
        <a:off x="3841476" y="2628725"/>
        <a:ext cx="1600575" cy="977550"/>
      </dsp:txXfrm>
    </dsp:sp>
    <dsp:sp modelId="{E3EBAEAE-802F-1246-9FAA-7435316AEEE4}">
      <dsp:nvSpPr>
        <dsp:cNvPr id="0" name=""/>
        <dsp:cNvSpPr/>
      </dsp:nvSpPr>
      <dsp:spPr>
        <a:xfrm>
          <a:off x="3603388" y="1040747"/>
          <a:ext cx="207675" cy="3374722"/>
        </a:xfrm>
        <a:custGeom>
          <a:avLst/>
          <a:gdLst/>
          <a:ahLst/>
          <a:cxnLst/>
          <a:rect l="0" t="0" r="0" b="0"/>
          <a:pathLst>
            <a:path>
              <a:moveTo>
                <a:pt x="0" y="0"/>
              </a:moveTo>
              <a:lnTo>
                <a:pt x="0" y="3374722"/>
              </a:lnTo>
              <a:lnTo>
                <a:pt x="207675" y="33747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361F46-DB49-2A4A-BC08-3C98170B22AC}">
      <dsp:nvSpPr>
        <dsp:cNvPr id="0" name=""/>
        <dsp:cNvSpPr/>
      </dsp:nvSpPr>
      <dsp:spPr>
        <a:xfrm>
          <a:off x="3811063" y="3896282"/>
          <a:ext cx="1661401" cy="1038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Diffusion Models</a:t>
          </a:r>
        </a:p>
      </dsp:txBody>
      <dsp:txXfrm>
        <a:off x="3841476" y="3926695"/>
        <a:ext cx="1600575" cy="977550"/>
      </dsp:txXfrm>
    </dsp:sp>
    <dsp:sp modelId="{9E571D74-4DC7-9D42-87F4-C17A069E7C5F}">
      <dsp:nvSpPr>
        <dsp:cNvPr id="0" name=""/>
        <dsp:cNvSpPr/>
      </dsp:nvSpPr>
      <dsp:spPr>
        <a:xfrm>
          <a:off x="5991653" y="2371"/>
          <a:ext cx="2076752" cy="1038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Challenges</a:t>
          </a:r>
        </a:p>
      </dsp:txBody>
      <dsp:txXfrm>
        <a:off x="6022066" y="32784"/>
        <a:ext cx="2015926" cy="977550"/>
      </dsp:txXfrm>
    </dsp:sp>
    <dsp:sp modelId="{26C753AC-3440-604C-B5BD-DC28BA279E1C}">
      <dsp:nvSpPr>
        <dsp:cNvPr id="0" name=""/>
        <dsp:cNvSpPr/>
      </dsp:nvSpPr>
      <dsp:spPr>
        <a:xfrm>
          <a:off x="6199328" y="1040747"/>
          <a:ext cx="207675" cy="778782"/>
        </a:xfrm>
        <a:custGeom>
          <a:avLst/>
          <a:gdLst/>
          <a:ahLst/>
          <a:cxnLst/>
          <a:rect l="0" t="0" r="0" b="0"/>
          <a:pathLst>
            <a:path>
              <a:moveTo>
                <a:pt x="0" y="0"/>
              </a:moveTo>
              <a:lnTo>
                <a:pt x="0" y="778782"/>
              </a:lnTo>
              <a:lnTo>
                <a:pt x="207675" y="7787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BBD96C-BAF7-6541-82E6-71180C8DE287}">
      <dsp:nvSpPr>
        <dsp:cNvPr id="0" name=""/>
        <dsp:cNvSpPr/>
      </dsp:nvSpPr>
      <dsp:spPr>
        <a:xfrm>
          <a:off x="6407003" y="1300341"/>
          <a:ext cx="1661401" cy="1038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u="none" kern="1200" dirty="0"/>
            <a:t>Computational Issues</a:t>
          </a:r>
        </a:p>
      </dsp:txBody>
      <dsp:txXfrm>
        <a:off x="6437416" y="1330754"/>
        <a:ext cx="1600575" cy="977550"/>
      </dsp:txXfrm>
    </dsp:sp>
    <dsp:sp modelId="{C44E9C4F-DFAA-DB47-9CFA-AB65CC4D1806}">
      <dsp:nvSpPr>
        <dsp:cNvPr id="0" name=""/>
        <dsp:cNvSpPr/>
      </dsp:nvSpPr>
      <dsp:spPr>
        <a:xfrm>
          <a:off x="6199328" y="1040747"/>
          <a:ext cx="207675" cy="2076752"/>
        </a:xfrm>
        <a:custGeom>
          <a:avLst/>
          <a:gdLst/>
          <a:ahLst/>
          <a:cxnLst/>
          <a:rect l="0" t="0" r="0" b="0"/>
          <a:pathLst>
            <a:path>
              <a:moveTo>
                <a:pt x="0" y="0"/>
              </a:moveTo>
              <a:lnTo>
                <a:pt x="0" y="2076752"/>
              </a:lnTo>
              <a:lnTo>
                <a:pt x="207675" y="20767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422C30-EAD7-4E46-8161-7470A5F1F71F}">
      <dsp:nvSpPr>
        <dsp:cNvPr id="0" name=""/>
        <dsp:cNvSpPr/>
      </dsp:nvSpPr>
      <dsp:spPr>
        <a:xfrm>
          <a:off x="6407003" y="2598312"/>
          <a:ext cx="1661401" cy="1038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u="none" kern="1200" dirty="0"/>
            <a:t>Ethical Dilemmas</a:t>
          </a:r>
        </a:p>
      </dsp:txBody>
      <dsp:txXfrm>
        <a:off x="6437416" y="2628725"/>
        <a:ext cx="1600575" cy="977550"/>
      </dsp:txXfrm>
    </dsp:sp>
    <dsp:sp modelId="{F55626D8-A2D9-FC45-B3D0-D24181B0C320}">
      <dsp:nvSpPr>
        <dsp:cNvPr id="0" name=""/>
        <dsp:cNvSpPr/>
      </dsp:nvSpPr>
      <dsp:spPr>
        <a:xfrm>
          <a:off x="6199328" y="1040747"/>
          <a:ext cx="207675" cy="3374722"/>
        </a:xfrm>
        <a:custGeom>
          <a:avLst/>
          <a:gdLst/>
          <a:ahLst/>
          <a:cxnLst/>
          <a:rect l="0" t="0" r="0" b="0"/>
          <a:pathLst>
            <a:path>
              <a:moveTo>
                <a:pt x="0" y="0"/>
              </a:moveTo>
              <a:lnTo>
                <a:pt x="0" y="3374722"/>
              </a:lnTo>
              <a:lnTo>
                <a:pt x="207675" y="33747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5769BD-75A3-F44C-BE62-53E4A71D8987}">
      <dsp:nvSpPr>
        <dsp:cNvPr id="0" name=""/>
        <dsp:cNvSpPr/>
      </dsp:nvSpPr>
      <dsp:spPr>
        <a:xfrm>
          <a:off x="6407003" y="3896282"/>
          <a:ext cx="1661401" cy="10383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u="none" kern="1200" dirty="0"/>
            <a:t>Video Consistency</a:t>
          </a:r>
        </a:p>
      </dsp:txBody>
      <dsp:txXfrm>
        <a:off x="6437416" y="3926695"/>
        <a:ext cx="1600575" cy="977550"/>
      </dsp:txXfrm>
    </dsp:sp>
    <dsp:sp modelId="{893FEFEF-B4EB-E044-8B3C-9C0BF2CCFE33}">
      <dsp:nvSpPr>
        <dsp:cNvPr id="0" name=""/>
        <dsp:cNvSpPr/>
      </dsp:nvSpPr>
      <dsp:spPr>
        <a:xfrm>
          <a:off x="8587593" y="2371"/>
          <a:ext cx="2076752" cy="1038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Future Directions</a:t>
          </a:r>
        </a:p>
      </dsp:txBody>
      <dsp:txXfrm>
        <a:off x="8618006" y="32784"/>
        <a:ext cx="2015926" cy="9775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880FF-17B6-42A7-93C1-94CED634998A}">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AA4DC4-E189-4BFD-923F-E7A8D642FAC8}">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1F83E3-FDDD-4495-B047-59BABBF345E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Definition: AI as a simulation of human cognitive functions.</a:t>
          </a:r>
        </a:p>
      </dsp:txBody>
      <dsp:txXfrm>
        <a:off x="836323" y="3399"/>
        <a:ext cx="9679276" cy="724089"/>
      </dsp:txXfrm>
    </dsp:sp>
    <dsp:sp modelId="{C5ABFDF8-921F-4941-AF8D-FD800615EA5D}">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CC65AC-9424-4325-AAD9-9E4B119FA4F6}">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7CA2E4-E3DD-4859-9CB2-14794240759E}">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Interdisciplinary Roots: Computer science, mathematics, psychology, philosophy.</a:t>
          </a:r>
        </a:p>
      </dsp:txBody>
      <dsp:txXfrm>
        <a:off x="836323" y="908511"/>
        <a:ext cx="9679276" cy="724089"/>
      </dsp:txXfrm>
    </dsp:sp>
    <dsp:sp modelId="{F3F92331-5362-48E1-8F2D-05465E8281C7}">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F398CA-33EE-46B3-B78E-90872E97368A}">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12C273-6ADE-40B1-A7B3-F59A4956AEB8}">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Core Principle: Learning from data for adaptive decision-making.</a:t>
          </a:r>
        </a:p>
      </dsp:txBody>
      <dsp:txXfrm>
        <a:off x="836323" y="1813624"/>
        <a:ext cx="9679276" cy="724089"/>
      </dsp:txXfrm>
    </dsp:sp>
    <dsp:sp modelId="{A9A1E3A9-DD21-4098-99C2-CD95B5C051E2}">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9F4A20-5545-4DD1-A562-EB0D42BDDCF9}">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7DD61A-1EB7-40B6-9E07-9186BF9759F4}">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Evolution: From basic machine learning to specialized architectures like GANs and Diffusion Models.</a:t>
          </a:r>
        </a:p>
      </dsp:txBody>
      <dsp:txXfrm>
        <a:off x="836323" y="2718736"/>
        <a:ext cx="9679276" cy="724089"/>
      </dsp:txXfrm>
    </dsp:sp>
    <dsp:sp modelId="{F5C59508-27B1-4E03-90C7-26FBEF498C2B}">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4D9081-F730-4F88-8F34-C74F30602A3C}">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14330A-5ACD-476C-875B-8B8832F8645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Impact: Transformative advancements in image and video generation.</a:t>
          </a:r>
        </a:p>
      </dsp:txBody>
      <dsp:txXfrm>
        <a:off x="836323" y="3623848"/>
        <a:ext cx="9679276" cy="72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AD0221-7C83-5346-BF1A-7D9BD996C170}">
      <dsp:nvSpPr>
        <dsp:cNvPr id="0" name=""/>
        <dsp:cNvSpPr/>
      </dsp:nvSpPr>
      <dsp:spPr>
        <a:xfrm>
          <a:off x="0" y="6826"/>
          <a:ext cx="1051560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Text-to-image generation</a:t>
          </a:r>
        </a:p>
      </dsp:txBody>
      <dsp:txXfrm>
        <a:off x="38638" y="45464"/>
        <a:ext cx="10438324" cy="714229"/>
      </dsp:txXfrm>
    </dsp:sp>
    <dsp:sp modelId="{82A88F4E-0451-1047-B36B-88BF2EDA8B1D}">
      <dsp:nvSpPr>
        <dsp:cNvPr id="0" name=""/>
        <dsp:cNvSpPr/>
      </dsp:nvSpPr>
      <dsp:spPr>
        <a:xfrm>
          <a:off x="0" y="893371"/>
          <a:ext cx="1051560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Image-to-video generation</a:t>
          </a:r>
        </a:p>
      </dsp:txBody>
      <dsp:txXfrm>
        <a:off x="38638" y="932009"/>
        <a:ext cx="10438324" cy="714229"/>
      </dsp:txXfrm>
    </dsp:sp>
    <dsp:sp modelId="{54E13FAB-E1C3-1149-91A9-2AB1C8EBAA2C}">
      <dsp:nvSpPr>
        <dsp:cNvPr id="0" name=""/>
        <dsp:cNvSpPr/>
      </dsp:nvSpPr>
      <dsp:spPr>
        <a:xfrm>
          <a:off x="0" y="1779916"/>
          <a:ext cx="1051560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Improve resolution and quality enhancement</a:t>
          </a:r>
        </a:p>
      </dsp:txBody>
      <dsp:txXfrm>
        <a:off x="38638" y="1818554"/>
        <a:ext cx="10438324" cy="714229"/>
      </dsp:txXfrm>
    </dsp:sp>
    <dsp:sp modelId="{3B59A162-A84F-A54D-9630-40E00EE21EEB}">
      <dsp:nvSpPr>
        <dsp:cNvPr id="0" name=""/>
        <dsp:cNvSpPr/>
      </dsp:nvSpPr>
      <dsp:spPr>
        <a:xfrm>
          <a:off x="0" y="2666461"/>
          <a:ext cx="1051560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Style change</a:t>
          </a:r>
        </a:p>
      </dsp:txBody>
      <dsp:txXfrm>
        <a:off x="38638" y="2705099"/>
        <a:ext cx="10438324" cy="714229"/>
      </dsp:txXfrm>
    </dsp:sp>
    <dsp:sp modelId="{14B2BCEE-B226-BC4C-95FF-3FD7373CA57D}">
      <dsp:nvSpPr>
        <dsp:cNvPr id="0" name=""/>
        <dsp:cNvSpPr/>
      </dsp:nvSpPr>
      <dsp:spPr>
        <a:xfrm>
          <a:off x="0" y="3553006"/>
          <a:ext cx="1051560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Deepfake</a:t>
          </a:r>
        </a:p>
      </dsp:txBody>
      <dsp:txXfrm>
        <a:off x="38638" y="3591644"/>
        <a:ext cx="10438324" cy="7142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BC1A5-1DFC-D841-8D22-F568577B6285}">
      <dsp:nvSpPr>
        <dsp:cNvPr id="0" name=""/>
        <dsp:cNvSpPr/>
      </dsp:nvSpPr>
      <dsp:spPr>
        <a:xfrm>
          <a:off x="0" y="192823"/>
          <a:ext cx="5581003" cy="5581003"/>
        </a:xfrm>
        <a:prstGeom prst="quadArrow">
          <a:avLst>
            <a:gd name="adj1" fmla="val 2000"/>
            <a:gd name="adj2" fmla="val 4000"/>
            <a:gd name="adj3" fmla="val 5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37491-AF80-4841-8E22-9F80EEAC2585}">
      <dsp:nvSpPr>
        <dsp:cNvPr id="0" name=""/>
        <dsp:cNvSpPr/>
      </dsp:nvSpPr>
      <dsp:spPr>
        <a:xfrm>
          <a:off x="362765" y="555589"/>
          <a:ext cx="2232401" cy="223240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High Computational Costs</a:t>
          </a:r>
          <a:r>
            <a:rPr lang="en-US" sz="1600" kern="1200"/>
            <a:t>: Intensive resource requirements for training and inference.</a:t>
          </a:r>
        </a:p>
      </dsp:txBody>
      <dsp:txXfrm>
        <a:off x="471742" y="664566"/>
        <a:ext cx="2014447" cy="2014447"/>
      </dsp:txXfrm>
    </dsp:sp>
    <dsp:sp modelId="{C1E41E5F-6EB0-0D44-8F95-9F3624B6B38A}">
      <dsp:nvSpPr>
        <dsp:cNvPr id="0" name=""/>
        <dsp:cNvSpPr/>
      </dsp:nvSpPr>
      <dsp:spPr>
        <a:xfrm>
          <a:off x="2985836" y="555589"/>
          <a:ext cx="2232401" cy="2232401"/>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Scalability</a:t>
          </a:r>
          <a:r>
            <a:rPr lang="en-US" sz="1600" kern="1200"/>
            <a:t>: Limitations in handling large-scale datasets or high-resolution media.</a:t>
          </a:r>
        </a:p>
      </dsp:txBody>
      <dsp:txXfrm>
        <a:off x="3094813" y="664566"/>
        <a:ext cx="2014447" cy="2014447"/>
      </dsp:txXfrm>
    </dsp:sp>
    <dsp:sp modelId="{1D6C90D6-2702-E846-B0F5-A347AC298221}">
      <dsp:nvSpPr>
        <dsp:cNvPr id="0" name=""/>
        <dsp:cNvSpPr/>
      </dsp:nvSpPr>
      <dsp:spPr>
        <a:xfrm>
          <a:off x="362765" y="3178660"/>
          <a:ext cx="2232401" cy="2232401"/>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Energy Efficiency</a:t>
          </a:r>
          <a:r>
            <a:rPr lang="en-US" sz="1600" kern="1200"/>
            <a:t>: Concerns about the environmental impact of AI computations.</a:t>
          </a:r>
        </a:p>
      </dsp:txBody>
      <dsp:txXfrm>
        <a:off x="471742" y="3287637"/>
        <a:ext cx="2014447" cy="2014447"/>
      </dsp:txXfrm>
    </dsp:sp>
    <dsp:sp modelId="{18E06B65-4693-6E40-9D36-57FD5CEC9194}">
      <dsp:nvSpPr>
        <dsp:cNvPr id="0" name=""/>
        <dsp:cNvSpPr/>
      </dsp:nvSpPr>
      <dsp:spPr>
        <a:xfrm>
          <a:off x="2985836" y="3178660"/>
          <a:ext cx="2232401" cy="2232401"/>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Real-Time Processing</a:t>
          </a:r>
          <a:r>
            <a:rPr lang="en-US" sz="1600" kern="1200"/>
            <a:t>: Challenges in meeting real-time requirements for applications like live streaming or video conferencing.</a:t>
          </a:r>
        </a:p>
      </dsp:txBody>
      <dsp:txXfrm>
        <a:off x="3094813" y="3287637"/>
        <a:ext cx="2014447" cy="2014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F3ADEF-72BA-4F34-907F-867BD0A7788F}">
      <dsp:nvSpPr>
        <dsp:cNvPr id="0" name=""/>
        <dsp:cNvSpPr/>
      </dsp:nvSpPr>
      <dsp:spPr>
        <a:xfrm>
          <a:off x="0" y="415"/>
          <a:ext cx="5065776" cy="9718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35BC9F-183F-45F4-92BF-5DF4DC4B5509}">
      <dsp:nvSpPr>
        <dsp:cNvPr id="0" name=""/>
        <dsp:cNvSpPr/>
      </dsp:nvSpPr>
      <dsp:spPr>
        <a:xfrm>
          <a:off x="293989" y="219085"/>
          <a:ext cx="534526" cy="5345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1DFF83-291F-4A6A-A850-4D3871CEC112}">
      <dsp:nvSpPr>
        <dsp:cNvPr id="0" name=""/>
        <dsp:cNvSpPr/>
      </dsp:nvSpPr>
      <dsp:spPr>
        <a:xfrm>
          <a:off x="1122505" y="415"/>
          <a:ext cx="3943270" cy="971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56" tIns="102856" rIns="102856" bIns="102856" numCol="1" spcCol="1270" anchor="ctr" anchorCtr="0">
          <a:noAutofit/>
        </a:bodyPr>
        <a:lstStyle/>
        <a:p>
          <a:pPr marL="0" lvl="0" indent="0" algn="l" defTabSz="711200">
            <a:lnSpc>
              <a:spcPct val="100000"/>
            </a:lnSpc>
            <a:spcBef>
              <a:spcPct val="0"/>
            </a:spcBef>
            <a:spcAft>
              <a:spcPct val="35000"/>
            </a:spcAft>
            <a:buNone/>
          </a:pPr>
          <a:r>
            <a:rPr lang="en-US" sz="1600" b="1" kern="1200"/>
            <a:t>Hardware Dependence</a:t>
          </a:r>
          <a:r>
            <a:rPr lang="en-US" sz="1600" kern="1200"/>
            <a:t>: Need for specialized hardware like GPUs for optimum performance.</a:t>
          </a:r>
        </a:p>
      </dsp:txBody>
      <dsp:txXfrm>
        <a:off x="1122505" y="415"/>
        <a:ext cx="3943270" cy="971866"/>
      </dsp:txXfrm>
    </dsp:sp>
    <dsp:sp modelId="{C1BCB29A-094C-4378-8308-61A6E847AFBC}">
      <dsp:nvSpPr>
        <dsp:cNvPr id="0" name=""/>
        <dsp:cNvSpPr/>
      </dsp:nvSpPr>
      <dsp:spPr>
        <a:xfrm>
          <a:off x="0" y="1215248"/>
          <a:ext cx="5065776" cy="9718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1C86D4-350C-43C5-BBD8-E192F58D13C7}">
      <dsp:nvSpPr>
        <dsp:cNvPr id="0" name=""/>
        <dsp:cNvSpPr/>
      </dsp:nvSpPr>
      <dsp:spPr>
        <a:xfrm>
          <a:off x="293989" y="1433918"/>
          <a:ext cx="534526" cy="5345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8BD053-5E74-4230-9470-688C3C9B1A53}">
      <dsp:nvSpPr>
        <dsp:cNvPr id="0" name=""/>
        <dsp:cNvSpPr/>
      </dsp:nvSpPr>
      <dsp:spPr>
        <a:xfrm>
          <a:off x="1122505" y="1215248"/>
          <a:ext cx="3943270" cy="971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56" tIns="102856" rIns="102856" bIns="102856" numCol="1" spcCol="1270" anchor="ctr" anchorCtr="0">
          <a:noAutofit/>
        </a:bodyPr>
        <a:lstStyle/>
        <a:p>
          <a:pPr marL="0" lvl="0" indent="0" algn="l" defTabSz="711200">
            <a:lnSpc>
              <a:spcPct val="100000"/>
            </a:lnSpc>
            <a:spcBef>
              <a:spcPct val="0"/>
            </a:spcBef>
            <a:spcAft>
              <a:spcPct val="35000"/>
            </a:spcAft>
            <a:buNone/>
          </a:pPr>
          <a:r>
            <a:rPr lang="en-US" sz="1600" b="1" kern="1200"/>
            <a:t>Algorithm Complexity</a:t>
          </a:r>
          <a:r>
            <a:rPr lang="en-US" sz="1600" kern="1200"/>
            <a:t>: The trade-off between performance and computational overhead.</a:t>
          </a:r>
        </a:p>
      </dsp:txBody>
      <dsp:txXfrm>
        <a:off x="1122505" y="1215248"/>
        <a:ext cx="3943270" cy="971866"/>
      </dsp:txXfrm>
    </dsp:sp>
    <dsp:sp modelId="{B5652BAD-7BCA-4126-BC52-33E7EE84E1AC}">
      <dsp:nvSpPr>
        <dsp:cNvPr id="0" name=""/>
        <dsp:cNvSpPr/>
      </dsp:nvSpPr>
      <dsp:spPr>
        <a:xfrm>
          <a:off x="0" y="2430081"/>
          <a:ext cx="5065776" cy="9718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39ECD7-5A54-4FF6-AC8D-81B155B5AE61}">
      <dsp:nvSpPr>
        <dsp:cNvPr id="0" name=""/>
        <dsp:cNvSpPr/>
      </dsp:nvSpPr>
      <dsp:spPr>
        <a:xfrm>
          <a:off x="293989" y="2648751"/>
          <a:ext cx="534526" cy="5345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80A12D-19E6-45D5-BE47-E85064E8F290}">
      <dsp:nvSpPr>
        <dsp:cNvPr id="0" name=""/>
        <dsp:cNvSpPr/>
      </dsp:nvSpPr>
      <dsp:spPr>
        <a:xfrm>
          <a:off x="1122505" y="2430081"/>
          <a:ext cx="3943270" cy="971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56" tIns="102856" rIns="102856" bIns="102856" numCol="1" spcCol="1270" anchor="ctr" anchorCtr="0">
          <a:noAutofit/>
        </a:bodyPr>
        <a:lstStyle/>
        <a:p>
          <a:pPr marL="0" lvl="0" indent="0" algn="l" defTabSz="711200">
            <a:lnSpc>
              <a:spcPct val="100000"/>
            </a:lnSpc>
            <a:spcBef>
              <a:spcPct val="0"/>
            </a:spcBef>
            <a:spcAft>
              <a:spcPct val="35000"/>
            </a:spcAft>
            <a:buNone/>
          </a:pPr>
          <a:r>
            <a:rPr lang="en-US" sz="1600" b="1" kern="1200"/>
            <a:t>Data Storage</a:t>
          </a:r>
          <a:r>
            <a:rPr lang="en-US" sz="1600" kern="1200"/>
            <a:t>: Requirement for extensive storage solutions for training and generated media.</a:t>
          </a:r>
        </a:p>
      </dsp:txBody>
      <dsp:txXfrm>
        <a:off x="1122505" y="2430081"/>
        <a:ext cx="3943270" cy="9718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CC3E1-1950-4D18-988C-DBAECC1F4F4A}">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235712-7B47-445D-8EE9-A9EA0A52F5BC}">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DE3B75-62BD-4C92-815F-7F8940D382FA}">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1" kern="1200"/>
            <a:t>Intellectual Property</a:t>
          </a:r>
          <a:r>
            <a:rPr lang="en-US" sz="2500" kern="1200"/>
            <a:t>: Concerns over the originality and ownership of AI-generated content.</a:t>
          </a:r>
        </a:p>
      </dsp:txBody>
      <dsp:txXfrm>
        <a:off x="1435590" y="531"/>
        <a:ext cx="9080009" cy="1242935"/>
      </dsp:txXfrm>
    </dsp:sp>
    <dsp:sp modelId="{94A6E823-AB9B-4007-97F4-A4FBEA9C5011}">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969912-5A73-4B4A-9F65-1EBFD32F715B}">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514839-4FE7-45BE-AD6E-087326ECA477}">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1" kern="1200"/>
            <a:t>Accountability</a:t>
          </a:r>
          <a:r>
            <a:rPr lang="en-US" sz="2500" kern="1200"/>
            <a:t>: Determining responsibility for actions taken by AI systems.</a:t>
          </a:r>
        </a:p>
      </dsp:txBody>
      <dsp:txXfrm>
        <a:off x="1435590" y="1554201"/>
        <a:ext cx="9080009" cy="1242935"/>
      </dsp:txXfrm>
    </dsp:sp>
    <dsp:sp modelId="{9C777A9B-828C-48AD-A507-9EFC7952BFBE}">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5F8385-0B28-4049-8858-49A6DB36BCA6}">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450107-C035-4675-82ED-D8298E722ACB}">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1" kern="1200"/>
            <a:t>Transparency</a:t>
          </a:r>
          <a:r>
            <a:rPr lang="en-US" sz="2500" kern="1200"/>
            <a:t>: The need for explainable AI and understanding how decisions are made.</a:t>
          </a:r>
        </a:p>
      </dsp:txBody>
      <dsp:txXfrm>
        <a:off x="1435590" y="3107870"/>
        <a:ext cx="9080009" cy="12429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17182-9838-4E8E-89AA-2FA1BFA698C5}">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2A79FE-3466-4C9C-9E1B-7FCBEE13673B}">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684CD6-570E-45F6-BF44-F057577B1778}">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Color and Lighting</a:t>
          </a:r>
          <a:r>
            <a:rPr lang="en-US" sz="2200" kern="1200"/>
            <a:t>: Challenges in maintaining consistent color grading and lighting conditions.</a:t>
          </a:r>
        </a:p>
      </dsp:txBody>
      <dsp:txXfrm>
        <a:off x="1057183" y="1805"/>
        <a:ext cx="9458416" cy="915310"/>
      </dsp:txXfrm>
    </dsp:sp>
    <dsp:sp modelId="{061821F5-6D86-40A7-B313-0D675E6F399C}">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602405-86BE-4CFC-AD37-1C1296281468}">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3375FE-DEE2-4CD6-8212-0B4BAC5D41BA}">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Audio-Visual Sync</a:t>
          </a:r>
          <a:r>
            <a:rPr lang="en-US" sz="2200" kern="1200"/>
            <a:t>: Ensuring that generated videos are in sync with any accompanying audio.</a:t>
          </a:r>
        </a:p>
      </dsp:txBody>
      <dsp:txXfrm>
        <a:off x="1057183" y="1145944"/>
        <a:ext cx="9458416" cy="915310"/>
      </dsp:txXfrm>
    </dsp:sp>
    <dsp:sp modelId="{1370DBE4-68D5-4DAC-BCAD-78C6449E261F}">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886D3A-A82C-4106-8232-B2767BD9AC19}">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3BFC-08B5-4054-B56C-4FEBA3B23232}">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Context Preservation</a:t>
          </a:r>
          <a:r>
            <a:rPr lang="en-US" sz="2200" kern="1200"/>
            <a:t>: Maintaining background and other contextual elements consistently across frames.</a:t>
          </a:r>
        </a:p>
      </dsp:txBody>
      <dsp:txXfrm>
        <a:off x="1057183" y="2290082"/>
        <a:ext cx="9458416" cy="915310"/>
      </dsp:txXfrm>
    </dsp:sp>
    <dsp:sp modelId="{EFAD77CB-4C94-4A72-A775-22FF51550796}">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A431BF-5405-4EA6-8817-548198C74AB6}">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3B6AAC-16D4-4254-890F-01FD5D6968F3}">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Real-time Adaptability</a:t>
          </a:r>
          <a:r>
            <a:rPr lang="en-US" sz="2200" kern="1200"/>
            <a:t>: The ability to adapt to new data or changes in the scene in real-time without loss of consistency.</a:t>
          </a:r>
        </a:p>
      </dsp:txBody>
      <dsp:txXfrm>
        <a:off x="1057183" y="3434221"/>
        <a:ext cx="9458416" cy="9153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8F487-77BC-42C9-A5F5-4415A432D3C1}">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7AB6DA-E1EE-4BE5-81A7-B71A1936412F}">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02B025-2429-46FF-B685-89F4A9809208}">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dirty="0"/>
            <a:t>High-Fidelity: Movement towards higher resolution and detail (Latent Diffusion Models).</a:t>
          </a:r>
        </a:p>
      </dsp:txBody>
      <dsp:txXfrm>
        <a:off x="836323" y="3399"/>
        <a:ext cx="9679276" cy="724089"/>
      </dsp:txXfrm>
    </dsp:sp>
    <dsp:sp modelId="{0ECD2320-7AC0-486C-854B-533C8C42040E}">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639E9-AB7D-4B2F-9EC7-EABCB1BF7D27}">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860BCC-815A-4437-98E6-437F7EF6D532}">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dirty="0"/>
            <a:t>Beyond 2D: Extension into 3D objects and functional machines (Neural Cellular Automata).</a:t>
          </a:r>
        </a:p>
      </dsp:txBody>
      <dsp:txXfrm>
        <a:off x="836323" y="908511"/>
        <a:ext cx="9679276" cy="724089"/>
      </dsp:txXfrm>
    </dsp:sp>
    <dsp:sp modelId="{55C04F4E-7D9A-4126-8D35-B96F29750414}">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6906FE-470A-4AC5-9652-C28D653573BA}">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64DE58-0885-44BD-911C-270D6A7AA83F}">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dirty="0"/>
            <a:t>Real-Time Efficiency: Algorithms for faster processing (Skip-Convolutions).</a:t>
          </a:r>
        </a:p>
      </dsp:txBody>
      <dsp:txXfrm>
        <a:off x="836323" y="1813624"/>
        <a:ext cx="9679276" cy="724089"/>
      </dsp:txXfrm>
    </dsp:sp>
    <dsp:sp modelId="{2B89030B-385E-4B92-ADE2-2F14028B46AF}">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A8DD79-F32D-48FA-A60E-5AE326EB22D0}">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FBB130-EA13-4398-BB6A-BBA2A48A1E30}">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dirty="0"/>
            <a:t>Ethical Considerations: Bias mitigation, preventing malicious use of AI-generated deepfakes.</a:t>
          </a:r>
        </a:p>
      </dsp:txBody>
      <dsp:txXfrm>
        <a:off x="836323" y="2718736"/>
        <a:ext cx="9679276" cy="724089"/>
      </dsp:txXfrm>
    </dsp:sp>
    <dsp:sp modelId="{10B5D11C-D0C0-430B-B503-DC0A1B622F28}">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930AF6-BA84-4E77-BE1F-6E325028E3D7}">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DBA6A0-5FD5-488B-A73A-5BC0765CB819}">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dirty="0"/>
            <a:t>Unified Solutions: Research towards integrating different techniques (keyframe propagation models).</a:t>
          </a:r>
        </a:p>
      </dsp:txBody>
      <dsp:txXfrm>
        <a:off x="836323" y="3623848"/>
        <a:ext cx="9679276" cy="72408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D2E74A-1340-FF46-9348-EA94D06F52EF}" type="datetimeFigureOut">
              <a:rPr lang="en-US" smtClean="0"/>
              <a:t>10/17/23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2D600D-AB11-BD4F-9434-E6DDE92C44D3}" type="slidenum">
              <a:rPr lang="en-US" smtClean="0"/>
              <a:t>‹#›</a:t>
            </a:fld>
            <a:endParaRPr lang="en-US"/>
          </a:p>
        </p:txBody>
      </p:sp>
    </p:spTree>
    <p:extLst>
      <p:ext uri="{BB962C8B-B14F-4D97-AF65-F5344CB8AC3E}">
        <p14:creationId xmlns:p14="http://schemas.microsoft.com/office/powerpoint/2010/main" val="1606484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2D600D-AB11-BD4F-9434-E6DDE92C44D3}" type="slidenum">
              <a:rPr lang="en-US" smtClean="0"/>
              <a:t>15</a:t>
            </a:fld>
            <a:endParaRPr lang="en-US"/>
          </a:p>
        </p:txBody>
      </p:sp>
    </p:spTree>
    <p:extLst>
      <p:ext uri="{BB962C8B-B14F-4D97-AF65-F5344CB8AC3E}">
        <p14:creationId xmlns:p14="http://schemas.microsoft.com/office/powerpoint/2010/main" val="3522662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2D600D-AB11-BD4F-9434-E6DDE92C44D3}" type="slidenum">
              <a:rPr lang="en-US" smtClean="0"/>
              <a:t>16</a:t>
            </a:fld>
            <a:endParaRPr lang="en-US"/>
          </a:p>
        </p:txBody>
      </p:sp>
    </p:spTree>
    <p:extLst>
      <p:ext uri="{BB962C8B-B14F-4D97-AF65-F5344CB8AC3E}">
        <p14:creationId xmlns:p14="http://schemas.microsoft.com/office/powerpoint/2010/main" val="1580210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2D600D-AB11-BD4F-9434-E6DDE92C44D3}" type="slidenum">
              <a:rPr lang="en-US" smtClean="0"/>
              <a:t>17</a:t>
            </a:fld>
            <a:endParaRPr lang="en-US"/>
          </a:p>
        </p:txBody>
      </p:sp>
    </p:spTree>
    <p:extLst>
      <p:ext uri="{BB962C8B-B14F-4D97-AF65-F5344CB8AC3E}">
        <p14:creationId xmlns:p14="http://schemas.microsoft.com/office/powerpoint/2010/main" val="338781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2D600D-AB11-BD4F-9434-E6DDE92C44D3}" type="slidenum">
              <a:rPr lang="en-US" smtClean="0"/>
              <a:t>18</a:t>
            </a:fld>
            <a:endParaRPr lang="en-US"/>
          </a:p>
        </p:txBody>
      </p:sp>
    </p:spTree>
    <p:extLst>
      <p:ext uri="{BB962C8B-B14F-4D97-AF65-F5344CB8AC3E}">
        <p14:creationId xmlns:p14="http://schemas.microsoft.com/office/powerpoint/2010/main" val="2555281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6AA7-5238-F32E-EBE8-F22A16FE9E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9DB3E2-79A2-CA08-8C25-A653BCA57C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AD870F-8396-EEA2-832D-EDA3F20CC898}"/>
              </a:ext>
            </a:extLst>
          </p:cNvPr>
          <p:cNvSpPr>
            <a:spLocks noGrp="1"/>
          </p:cNvSpPr>
          <p:nvPr>
            <p:ph type="dt" sz="half" idx="10"/>
          </p:nvPr>
        </p:nvSpPr>
        <p:spPr/>
        <p:txBody>
          <a:bodyPr/>
          <a:lstStyle/>
          <a:p>
            <a:fld id="{72EA7947-E287-4738-8C82-07CE4F01EF03}" type="datetime2">
              <a:rPr lang="en-US" smtClean="0"/>
              <a:t>Tuesday, October 17, 2023</a:t>
            </a:fld>
            <a:endParaRPr lang="en-US" dirty="0"/>
          </a:p>
        </p:txBody>
      </p:sp>
      <p:sp>
        <p:nvSpPr>
          <p:cNvPr id="5" name="Footer Placeholder 4">
            <a:extLst>
              <a:ext uri="{FF2B5EF4-FFF2-40B4-BE49-F238E27FC236}">
                <a16:creationId xmlns:a16="http://schemas.microsoft.com/office/drawing/2014/main" id="{48BEAEF5-2102-D2A2-EEE9-915B8F8408F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8A2D82E2-03C1-DDD7-BB3A-6855DEFCCE8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784715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93A75-C05D-EED5-C1E6-D8579A580C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6DCC95-AB50-87A6-1495-8FB8889C49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BBC2E8-3BB9-6F0A-7A9B-42B82451806F}"/>
              </a:ext>
            </a:extLst>
          </p:cNvPr>
          <p:cNvSpPr>
            <a:spLocks noGrp="1"/>
          </p:cNvSpPr>
          <p:nvPr>
            <p:ph type="dt" sz="half" idx="10"/>
          </p:nvPr>
        </p:nvSpPr>
        <p:spPr/>
        <p:txBody>
          <a:bodyPr/>
          <a:lstStyle/>
          <a:p>
            <a:fld id="{EE2EBD84-71F4-4271-8C46-0D47C0A9B12E}" type="datetime2">
              <a:rPr lang="en-US" smtClean="0"/>
              <a:t>Tuesday, October 17, 2023</a:t>
            </a:fld>
            <a:endParaRPr lang="en-US"/>
          </a:p>
        </p:txBody>
      </p:sp>
      <p:sp>
        <p:nvSpPr>
          <p:cNvPr id="5" name="Footer Placeholder 4">
            <a:extLst>
              <a:ext uri="{FF2B5EF4-FFF2-40B4-BE49-F238E27FC236}">
                <a16:creationId xmlns:a16="http://schemas.microsoft.com/office/drawing/2014/main" id="{992E6AD3-2981-3A0C-AFE1-C5CC958B01A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83DE3ECA-701F-82C5-C4AC-47699E7B6D9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797588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F11913-FA94-2533-B5BD-91AAE45170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C2717E-DA80-BA11-54DF-491DCE23E3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AF45C-1697-6155-5D03-8655889E7CF9}"/>
              </a:ext>
            </a:extLst>
          </p:cNvPr>
          <p:cNvSpPr>
            <a:spLocks noGrp="1"/>
          </p:cNvSpPr>
          <p:nvPr>
            <p:ph type="dt" sz="half" idx="10"/>
          </p:nvPr>
        </p:nvSpPr>
        <p:spPr/>
        <p:txBody>
          <a:bodyPr/>
          <a:lstStyle/>
          <a:p>
            <a:fld id="{ABAE0CE1-F450-4107-B2CB-17B18F8A3F4A}" type="datetime2">
              <a:rPr lang="en-US" smtClean="0"/>
              <a:t>Tuesday, October 17, 2023</a:t>
            </a:fld>
            <a:endParaRPr lang="en-US"/>
          </a:p>
        </p:txBody>
      </p:sp>
      <p:sp>
        <p:nvSpPr>
          <p:cNvPr id="5" name="Footer Placeholder 4">
            <a:extLst>
              <a:ext uri="{FF2B5EF4-FFF2-40B4-BE49-F238E27FC236}">
                <a16:creationId xmlns:a16="http://schemas.microsoft.com/office/drawing/2014/main" id="{E74B2474-EB3A-23E2-7482-5A646AB98602}"/>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1721D20-CD7B-E2DD-751C-3C05315D6E8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752920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CFD3C-0EEA-A053-15D7-99AB3D707D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B900A9-8560-82F2-48E4-78AE00E44F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192D63-5DFA-A18A-59E8-51C59658E58A}"/>
              </a:ext>
            </a:extLst>
          </p:cNvPr>
          <p:cNvSpPr>
            <a:spLocks noGrp="1"/>
          </p:cNvSpPr>
          <p:nvPr>
            <p:ph type="dt" sz="half" idx="10"/>
          </p:nvPr>
        </p:nvSpPr>
        <p:spPr/>
        <p:txBody>
          <a:bodyPr/>
          <a:lstStyle/>
          <a:p>
            <a:fld id="{6FE8C025-CD7A-4966-867E-81CF82B15267}" type="datetime2">
              <a:rPr lang="en-US" smtClean="0"/>
              <a:t>Tuesday, October 17, 2023</a:t>
            </a:fld>
            <a:endParaRPr lang="en-US"/>
          </a:p>
        </p:txBody>
      </p:sp>
      <p:sp>
        <p:nvSpPr>
          <p:cNvPr id="5" name="Footer Placeholder 4">
            <a:extLst>
              <a:ext uri="{FF2B5EF4-FFF2-40B4-BE49-F238E27FC236}">
                <a16:creationId xmlns:a16="http://schemas.microsoft.com/office/drawing/2014/main" id="{DCC9B224-8258-65EE-674F-FEAA58A4A2B6}"/>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28C5351E-A7D9-F64F-D6A4-68AD39228609}"/>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91027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61E11-1040-99A9-5221-C7770C5DCB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6D5537-30C0-056B-CD28-12A15D374D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10AE7-8C7B-DE7E-540F-F5DAB45FE0E9}"/>
              </a:ext>
            </a:extLst>
          </p:cNvPr>
          <p:cNvSpPr>
            <a:spLocks noGrp="1"/>
          </p:cNvSpPr>
          <p:nvPr>
            <p:ph type="dt" sz="half" idx="10"/>
          </p:nvPr>
        </p:nvSpPr>
        <p:spPr/>
        <p:txBody>
          <a:bodyPr/>
          <a:lstStyle/>
          <a:p>
            <a:fld id="{FE809929-0719-4517-94D6-FDF7F99E70F6}" type="datetime2">
              <a:rPr lang="en-US" smtClean="0"/>
              <a:t>Tuesday, October 17, 2023</a:t>
            </a:fld>
            <a:endParaRPr lang="en-US"/>
          </a:p>
        </p:txBody>
      </p:sp>
      <p:sp>
        <p:nvSpPr>
          <p:cNvPr id="5" name="Footer Placeholder 4">
            <a:extLst>
              <a:ext uri="{FF2B5EF4-FFF2-40B4-BE49-F238E27FC236}">
                <a16:creationId xmlns:a16="http://schemas.microsoft.com/office/drawing/2014/main" id="{10D74F4C-BF12-0922-8B2A-557BCADFCF98}"/>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B305B5CB-2B6E-9123-E11D-5707F9D6263B}"/>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096798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8F22F-4487-A54E-AF19-B66CC0F12E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EE1E83-DC30-8016-DB84-11698410E4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F507F-B02F-5F70-F4BC-14B46F95DD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F0ACE2-29C4-5055-6AB4-3E7DCC48BECD}"/>
              </a:ext>
            </a:extLst>
          </p:cNvPr>
          <p:cNvSpPr>
            <a:spLocks noGrp="1"/>
          </p:cNvSpPr>
          <p:nvPr>
            <p:ph type="dt" sz="half" idx="10"/>
          </p:nvPr>
        </p:nvSpPr>
        <p:spPr/>
        <p:txBody>
          <a:bodyPr/>
          <a:lstStyle/>
          <a:p>
            <a:fld id="{20E95673-5512-4AAA-9AEB-E00C61EC65D5}" type="datetime2">
              <a:rPr lang="en-US" smtClean="0"/>
              <a:t>Tuesday, October 17, 2023</a:t>
            </a:fld>
            <a:endParaRPr lang="en-US"/>
          </a:p>
        </p:txBody>
      </p:sp>
      <p:sp>
        <p:nvSpPr>
          <p:cNvPr id="6" name="Footer Placeholder 5">
            <a:extLst>
              <a:ext uri="{FF2B5EF4-FFF2-40B4-BE49-F238E27FC236}">
                <a16:creationId xmlns:a16="http://schemas.microsoft.com/office/drawing/2014/main" id="{2A833372-C8E5-30DD-8382-25B9ECE031C2}"/>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7C0C480-3ABE-2A8B-F4CC-6B344FF040C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87505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AAD5-CA50-7CE7-7CAE-F186932775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D86BF6-345B-34BA-1421-B2857ED81F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E9FED1-8C2B-423A-2D64-A828A27161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EDAE1F-801F-44F3-46FB-BA81E61F89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5C098A-BA57-664F-2BBF-94A86828AF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DA6C27-E7C8-8B78-B99C-8BD2E4EB7D54}"/>
              </a:ext>
            </a:extLst>
          </p:cNvPr>
          <p:cNvSpPr>
            <a:spLocks noGrp="1"/>
          </p:cNvSpPr>
          <p:nvPr>
            <p:ph type="dt" sz="half" idx="10"/>
          </p:nvPr>
        </p:nvSpPr>
        <p:spPr/>
        <p:txBody>
          <a:bodyPr/>
          <a:lstStyle/>
          <a:p>
            <a:fld id="{C13138FA-2E87-4873-8BBA-13E447C9A99A}" type="datetime2">
              <a:rPr lang="en-US" smtClean="0"/>
              <a:t>Tuesday, October 17, 2023</a:t>
            </a:fld>
            <a:endParaRPr lang="en-US"/>
          </a:p>
        </p:txBody>
      </p:sp>
      <p:sp>
        <p:nvSpPr>
          <p:cNvPr id="8" name="Footer Placeholder 7">
            <a:extLst>
              <a:ext uri="{FF2B5EF4-FFF2-40B4-BE49-F238E27FC236}">
                <a16:creationId xmlns:a16="http://schemas.microsoft.com/office/drawing/2014/main" id="{BC349DBA-AAFE-7AC3-EA6D-C1B012D37C4C}"/>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DD66375C-FE63-1D3D-810A-8D79A9F25C14}"/>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001797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C28C-AAA1-2722-D2B7-5CCB9ADE90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A4637D-3D53-883D-2A7D-C2999823BDFC}"/>
              </a:ext>
            </a:extLst>
          </p:cNvPr>
          <p:cNvSpPr>
            <a:spLocks noGrp="1"/>
          </p:cNvSpPr>
          <p:nvPr>
            <p:ph type="dt" sz="half" idx="10"/>
          </p:nvPr>
        </p:nvSpPr>
        <p:spPr/>
        <p:txBody>
          <a:bodyPr/>
          <a:lstStyle/>
          <a:p>
            <a:fld id="{D75BB40A-97BD-4BFB-B639-0BFF95FDE8B7}" type="datetime2">
              <a:rPr lang="en-US" smtClean="0"/>
              <a:t>Tuesday, October 17, 2023</a:t>
            </a:fld>
            <a:endParaRPr lang="en-US"/>
          </a:p>
        </p:txBody>
      </p:sp>
      <p:sp>
        <p:nvSpPr>
          <p:cNvPr id="4" name="Footer Placeholder 3">
            <a:extLst>
              <a:ext uri="{FF2B5EF4-FFF2-40B4-BE49-F238E27FC236}">
                <a16:creationId xmlns:a16="http://schemas.microsoft.com/office/drawing/2014/main" id="{6E9C956C-0946-7DB5-97C1-1F7125DC2C39}"/>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68392699-7948-7192-8A0A-2722B574DA9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73174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A93CEE-58B7-5F60-39EB-11CC1730C5FF}"/>
              </a:ext>
            </a:extLst>
          </p:cNvPr>
          <p:cNvSpPr>
            <a:spLocks noGrp="1"/>
          </p:cNvSpPr>
          <p:nvPr>
            <p:ph type="dt" sz="half" idx="10"/>
          </p:nvPr>
        </p:nvSpPr>
        <p:spPr/>
        <p:txBody>
          <a:bodyPr/>
          <a:lstStyle/>
          <a:p>
            <a:fld id="{9EE9E0E3-ECF6-4CFE-8698-AEFEBCECC3C0}" type="datetime2">
              <a:rPr lang="en-US" smtClean="0"/>
              <a:t>Tuesday, October 17, 2023</a:t>
            </a:fld>
            <a:endParaRPr lang="en-US"/>
          </a:p>
        </p:txBody>
      </p:sp>
      <p:sp>
        <p:nvSpPr>
          <p:cNvPr id="3" name="Footer Placeholder 2">
            <a:extLst>
              <a:ext uri="{FF2B5EF4-FFF2-40B4-BE49-F238E27FC236}">
                <a16:creationId xmlns:a16="http://schemas.microsoft.com/office/drawing/2014/main" id="{DE712205-4326-A82B-955B-32127242C593}"/>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2A0621AC-74BE-3FC0-6F24-444C763C8CA9}"/>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931497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8B293-A9B2-516F-4577-12EDB11A74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CA9017-D63C-BF38-5B52-1693D501D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DBDB4F-8CAE-4CC8-FECB-0AF04CBD36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77C701-7FBE-0510-7687-8FF30D857BBC}"/>
              </a:ext>
            </a:extLst>
          </p:cNvPr>
          <p:cNvSpPr>
            <a:spLocks noGrp="1"/>
          </p:cNvSpPr>
          <p:nvPr>
            <p:ph type="dt" sz="half" idx="10"/>
          </p:nvPr>
        </p:nvSpPr>
        <p:spPr/>
        <p:txBody>
          <a:bodyPr/>
          <a:lstStyle/>
          <a:p>
            <a:fld id="{251462FC-960E-4740-921F-B36862979F21}" type="datetime2">
              <a:rPr lang="en-US" smtClean="0"/>
              <a:t>Tuesday, October 17, 2023</a:t>
            </a:fld>
            <a:endParaRPr lang="en-US"/>
          </a:p>
        </p:txBody>
      </p:sp>
      <p:sp>
        <p:nvSpPr>
          <p:cNvPr id="6" name="Footer Placeholder 5">
            <a:extLst>
              <a:ext uri="{FF2B5EF4-FFF2-40B4-BE49-F238E27FC236}">
                <a16:creationId xmlns:a16="http://schemas.microsoft.com/office/drawing/2014/main" id="{2F053639-C7C1-DD63-0E44-34B6AD3BE086}"/>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92CF41F-569A-E404-72AA-356C450954D6}"/>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395942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3555-D6A1-C5D8-364B-459229E165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099FFC-9973-84BD-CEF6-720742EE10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4A51E2-21DD-2AEC-608F-B49551D0ED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A44F45-E353-F2A8-44C7-5918F6FEB1DE}"/>
              </a:ext>
            </a:extLst>
          </p:cNvPr>
          <p:cNvSpPr>
            <a:spLocks noGrp="1"/>
          </p:cNvSpPr>
          <p:nvPr>
            <p:ph type="dt" sz="half" idx="10"/>
          </p:nvPr>
        </p:nvSpPr>
        <p:spPr/>
        <p:txBody>
          <a:bodyPr/>
          <a:lstStyle/>
          <a:p>
            <a:fld id="{E50BC9E2-CB44-4C05-9BB5-496C18A241E0}" type="datetime2">
              <a:rPr lang="en-US" smtClean="0"/>
              <a:t>Tuesday, October 17, 2023</a:t>
            </a:fld>
            <a:endParaRPr lang="en-US"/>
          </a:p>
        </p:txBody>
      </p:sp>
      <p:sp>
        <p:nvSpPr>
          <p:cNvPr id="6" name="Footer Placeholder 5">
            <a:extLst>
              <a:ext uri="{FF2B5EF4-FFF2-40B4-BE49-F238E27FC236}">
                <a16:creationId xmlns:a16="http://schemas.microsoft.com/office/drawing/2014/main" id="{98CE698E-AFB4-4EC3-EC40-6810296EDBA3}"/>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5078E424-6C21-DEAE-4BDB-05B57B4C13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86177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9278A0-FA4B-3F60-1977-A53131F1FF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80E0E5-7B09-C832-1C94-3633B8A345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963D0-C1EB-E978-20C4-6B1AB43E1C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6CB39B-5F4C-4A7E-9BE3-AAFD45576D16}" type="datetime2">
              <a:rPr lang="en-US" smtClean="0"/>
              <a:t>Tuesday, October 17, 2023</a:t>
            </a:fld>
            <a:endParaRPr lang="en-US" dirty="0"/>
          </a:p>
        </p:txBody>
      </p:sp>
      <p:sp>
        <p:nvSpPr>
          <p:cNvPr id="5" name="Footer Placeholder 4">
            <a:extLst>
              <a:ext uri="{FF2B5EF4-FFF2-40B4-BE49-F238E27FC236}">
                <a16:creationId xmlns:a16="http://schemas.microsoft.com/office/drawing/2014/main" id="{30861627-B6D5-F10E-0540-0BFF273F40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884BF9AA-4720-9625-66F9-DC910BA75D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281070633"/>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topazlabs.com/topaz-photo-ai" TargetMode="External"/><Relationship Id="rId2" Type="http://schemas.openxmlformats.org/officeDocument/2006/relationships/hyperlink" Target="https://openai.com/dall-e-3" TargetMode="External"/><Relationship Id="rId1" Type="http://schemas.openxmlformats.org/officeDocument/2006/relationships/slideLayout" Target="../slideLayouts/slideLayout2.xml"/><Relationship Id="rId4" Type="http://schemas.openxmlformats.org/officeDocument/2006/relationships/hyperlink" Target="https://www.technologyreview.com/2019/09/05/65353/facebook-is-making-ai-deepfakes-to-head-off-a-disinformation-disaster/"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TUeVEWfFDTQ"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white background&#10;&#10;Description automatically generated">
            <a:extLst>
              <a:ext uri="{FF2B5EF4-FFF2-40B4-BE49-F238E27FC236}">
                <a16:creationId xmlns:a16="http://schemas.microsoft.com/office/drawing/2014/main" id="{3EB9BB5F-2725-6BF4-2194-ED3B1D0F4D19}"/>
              </a:ext>
            </a:extLst>
          </p:cNvPr>
          <p:cNvPicPr>
            <a:picLocks noChangeAspect="1"/>
          </p:cNvPicPr>
          <p:nvPr/>
        </p:nvPicPr>
        <p:blipFill rotWithShape="1">
          <a:blip r:embed="rId2"/>
          <a:srcRect t="7696" r="18700" b="1393"/>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734006-93A7-3AF9-5592-F088EA3459AE}"/>
              </a:ext>
            </a:extLst>
          </p:cNvPr>
          <p:cNvSpPr>
            <a:spLocks noGrp="1"/>
          </p:cNvSpPr>
          <p:nvPr>
            <p:ph type="ctrTitle"/>
          </p:nvPr>
        </p:nvSpPr>
        <p:spPr>
          <a:xfrm>
            <a:off x="477981" y="1122363"/>
            <a:ext cx="4023360" cy="3204134"/>
          </a:xfrm>
        </p:spPr>
        <p:txBody>
          <a:bodyPr anchor="b">
            <a:normAutofit/>
          </a:bodyPr>
          <a:lstStyle/>
          <a:p>
            <a:pPr algn="l"/>
            <a:r>
              <a:rPr lang="en-US" sz="2600" b="1">
                <a:effectLst/>
                <a:latin typeface="TimesNewRomanPS"/>
              </a:rPr>
              <a:t>The Development and Outlook of AI Techniques in the field of Image and Video Generation </a:t>
            </a:r>
            <a:br>
              <a:rPr lang="en-US" sz="2600" b="1">
                <a:effectLst/>
                <a:latin typeface="TimesNewRomanPS"/>
              </a:rPr>
            </a:br>
            <a:br>
              <a:rPr lang="en-US" sz="2600"/>
            </a:br>
            <a:r>
              <a:rPr lang="en-US" sz="2600"/>
              <a:t>CS 402 Final Presentation</a:t>
            </a:r>
          </a:p>
        </p:txBody>
      </p:sp>
      <p:sp>
        <p:nvSpPr>
          <p:cNvPr id="3" name="Subtitle 2">
            <a:extLst>
              <a:ext uri="{FF2B5EF4-FFF2-40B4-BE49-F238E27FC236}">
                <a16:creationId xmlns:a16="http://schemas.microsoft.com/office/drawing/2014/main" id="{FB771B9D-8369-10C2-1CE5-0BD9E8BA7AD0}"/>
              </a:ext>
            </a:extLst>
          </p:cNvPr>
          <p:cNvSpPr>
            <a:spLocks noGrp="1"/>
          </p:cNvSpPr>
          <p:nvPr>
            <p:ph type="subTitle" idx="1"/>
          </p:nvPr>
        </p:nvSpPr>
        <p:spPr>
          <a:xfrm>
            <a:off x="477980" y="4872922"/>
            <a:ext cx="4023359" cy="1208141"/>
          </a:xfrm>
        </p:spPr>
        <p:txBody>
          <a:bodyPr>
            <a:normAutofit/>
          </a:bodyPr>
          <a:lstStyle/>
          <a:p>
            <a:pPr algn="l"/>
            <a:r>
              <a:rPr lang="en-US" sz="2000" b="1"/>
              <a:t>Jingheng Huan</a:t>
            </a:r>
          </a:p>
          <a:p>
            <a:pPr algn="l"/>
            <a:r>
              <a:rPr lang="en-US" sz="2000" b="1"/>
              <a:t>jh730@duke.edu</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74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490D-1F80-ABE3-4C05-5BA4792F1C32}"/>
              </a:ext>
            </a:extLst>
          </p:cNvPr>
          <p:cNvSpPr>
            <a:spLocks noGrp="1"/>
          </p:cNvSpPr>
          <p:nvPr>
            <p:ph type="title"/>
          </p:nvPr>
        </p:nvSpPr>
        <p:spPr/>
        <p:txBody>
          <a:bodyPr/>
          <a:lstStyle/>
          <a:p>
            <a:r>
              <a:rPr lang="en-US" b="1" dirty="0"/>
              <a:t>Deepfake</a:t>
            </a:r>
          </a:p>
        </p:txBody>
      </p:sp>
      <p:pic>
        <p:nvPicPr>
          <p:cNvPr id="7" name="Picture 6" descr="A person making a soup&#10;&#10;Description automatically generated with medium confidence">
            <a:extLst>
              <a:ext uri="{FF2B5EF4-FFF2-40B4-BE49-F238E27FC236}">
                <a16:creationId xmlns:a16="http://schemas.microsoft.com/office/drawing/2014/main" id="{1E9DCC22-100F-9A2A-F4FA-FDD231F52C27}"/>
              </a:ext>
            </a:extLst>
          </p:cNvPr>
          <p:cNvPicPr>
            <a:picLocks noChangeAspect="1"/>
          </p:cNvPicPr>
          <p:nvPr/>
        </p:nvPicPr>
        <p:blipFill>
          <a:blip r:embed="rId2"/>
          <a:stretch>
            <a:fillRect/>
          </a:stretch>
        </p:blipFill>
        <p:spPr>
          <a:xfrm>
            <a:off x="2209800" y="1690688"/>
            <a:ext cx="7772400" cy="4373270"/>
          </a:xfrm>
          <a:prstGeom prst="rect">
            <a:avLst/>
          </a:prstGeom>
        </p:spPr>
      </p:pic>
      <p:sp>
        <p:nvSpPr>
          <p:cNvPr id="8" name="TextBox 7">
            <a:extLst>
              <a:ext uri="{FF2B5EF4-FFF2-40B4-BE49-F238E27FC236}">
                <a16:creationId xmlns:a16="http://schemas.microsoft.com/office/drawing/2014/main" id="{AF756A23-CC15-D93E-854F-DCF2AA777061}"/>
              </a:ext>
            </a:extLst>
          </p:cNvPr>
          <p:cNvSpPr txBox="1"/>
          <p:nvPr/>
        </p:nvSpPr>
        <p:spPr>
          <a:xfrm>
            <a:off x="2209800" y="6169709"/>
            <a:ext cx="9317182" cy="646331"/>
          </a:xfrm>
          <a:prstGeom prst="rect">
            <a:avLst/>
          </a:prstGeom>
          <a:noFill/>
        </p:spPr>
        <p:txBody>
          <a:bodyPr wrap="square" rtlCol="0">
            <a:spAutoFit/>
          </a:bodyPr>
          <a:lstStyle/>
          <a:p>
            <a:r>
              <a:rPr lang="en-US" dirty="0"/>
              <a:t>https://</a:t>
            </a:r>
            <a:r>
              <a:rPr lang="en-US" dirty="0" err="1"/>
              <a:t>www.technologyreview.com</a:t>
            </a:r>
            <a:r>
              <a:rPr lang="en-US" dirty="0"/>
              <a:t>/2019/09/05/65353/facebook-is-making-ai-deepfakes-to-head-off-a-disinformation-disaster/</a:t>
            </a:r>
          </a:p>
        </p:txBody>
      </p:sp>
    </p:spTree>
    <p:extLst>
      <p:ext uri="{BB962C8B-B14F-4D97-AF65-F5344CB8AC3E}">
        <p14:creationId xmlns:p14="http://schemas.microsoft.com/office/powerpoint/2010/main" val="1658164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219ED-72AA-7711-2B5F-C0118B718603}"/>
              </a:ext>
            </a:extLst>
          </p:cNvPr>
          <p:cNvSpPr>
            <a:spLocks noGrp="1"/>
          </p:cNvSpPr>
          <p:nvPr>
            <p:ph type="title"/>
          </p:nvPr>
        </p:nvSpPr>
        <p:spPr/>
        <p:txBody>
          <a:bodyPr>
            <a:normAutofit/>
          </a:bodyPr>
          <a:lstStyle/>
          <a:p>
            <a:r>
              <a:rPr lang="en-US" b="1" i="0" u="none" dirty="0"/>
              <a:t>Current Development Trends</a:t>
            </a:r>
            <a:endParaRPr lang="en-US" b="1" dirty="0"/>
          </a:p>
        </p:txBody>
      </p:sp>
      <p:pic>
        <p:nvPicPr>
          <p:cNvPr id="5" name="Content Placeholder 4" descr="A close-up of a diagram&#10;&#10;Description automatically generated">
            <a:extLst>
              <a:ext uri="{FF2B5EF4-FFF2-40B4-BE49-F238E27FC236}">
                <a16:creationId xmlns:a16="http://schemas.microsoft.com/office/drawing/2014/main" id="{B3DDCAE2-FDEB-24B1-B0EE-ED15066C15F5}"/>
              </a:ext>
            </a:extLst>
          </p:cNvPr>
          <p:cNvPicPr>
            <a:picLocks noGrp="1" noChangeAspect="1"/>
          </p:cNvPicPr>
          <p:nvPr>
            <p:ph idx="1"/>
          </p:nvPr>
        </p:nvPicPr>
        <p:blipFill>
          <a:blip r:embed="rId2"/>
          <a:stretch>
            <a:fillRect/>
          </a:stretch>
        </p:blipFill>
        <p:spPr>
          <a:xfrm>
            <a:off x="838200" y="2432061"/>
            <a:ext cx="10515600" cy="3138466"/>
          </a:xfrm>
        </p:spPr>
      </p:pic>
      <p:sp>
        <p:nvSpPr>
          <p:cNvPr id="3" name="TextBox 2">
            <a:extLst>
              <a:ext uri="{FF2B5EF4-FFF2-40B4-BE49-F238E27FC236}">
                <a16:creationId xmlns:a16="http://schemas.microsoft.com/office/drawing/2014/main" id="{B67AB1DF-B09D-7FE0-3222-5B69792B5E27}"/>
              </a:ext>
            </a:extLst>
          </p:cNvPr>
          <p:cNvSpPr txBox="1"/>
          <p:nvPr/>
        </p:nvSpPr>
        <p:spPr>
          <a:xfrm>
            <a:off x="838200" y="5850235"/>
            <a:ext cx="10515600" cy="923330"/>
          </a:xfrm>
          <a:prstGeom prst="rect">
            <a:avLst/>
          </a:prstGeom>
          <a:noFill/>
        </p:spPr>
        <p:txBody>
          <a:bodyPr wrap="square" rtlCol="0">
            <a:spAutoFit/>
          </a:bodyPr>
          <a:lstStyle/>
          <a:p>
            <a:r>
              <a:rPr lang="en-US" dirty="0"/>
              <a:t>F. </a:t>
            </a:r>
            <a:r>
              <a:rPr lang="en-US" dirty="0" err="1"/>
              <a:t>Bie</a:t>
            </a:r>
            <a:r>
              <a:rPr lang="en-US" dirty="0"/>
              <a:t> et al., “</a:t>
            </a:r>
            <a:r>
              <a:rPr lang="en-US" dirty="0" err="1"/>
              <a:t>RenAIssance</a:t>
            </a:r>
            <a:r>
              <a:rPr lang="en-US" dirty="0"/>
              <a:t>: A Survey into AI Text-to-Image Generation in the Era of Large Model,” </a:t>
            </a:r>
            <a:r>
              <a:rPr lang="en-US" dirty="0" err="1"/>
              <a:t>arXiv</a:t>
            </a:r>
            <a:r>
              <a:rPr lang="en-US" dirty="0"/>
              <a:t> (Cornell University), Sep. 2023, </a:t>
            </a:r>
            <a:r>
              <a:rPr lang="en-US" dirty="0" err="1"/>
              <a:t>doi</a:t>
            </a:r>
            <a:r>
              <a:rPr lang="en-US" dirty="0"/>
              <a:t>: https://</a:t>
            </a:r>
            <a:r>
              <a:rPr lang="en-US" dirty="0" err="1"/>
              <a:t>doi.org</a:t>
            </a:r>
            <a:r>
              <a:rPr lang="en-US" dirty="0"/>
              <a:t>/10.48550/arxiv.2309.00810. </a:t>
            </a:r>
          </a:p>
          <a:p>
            <a:endParaRPr lang="en-US" dirty="0"/>
          </a:p>
        </p:txBody>
      </p:sp>
    </p:spTree>
    <p:extLst>
      <p:ext uri="{BB962C8B-B14F-4D97-AF65-F5344CB8AC3E}">
        <p14:creationId xmlns:p14="http://schemas.microsoft.com/office/powerpoint/2010/main" val="3752721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8ADAD-C5CB-ECD6-3C5E-E2BA8F9167FA}"/>
              </a:ext>
            </a:extLst>
          </p:cNvPr>
          <p:cNvSpPr>
            <a:spLocks noGrp="1"/>
          </p:cNvSpPr>
          <p:nvPr>
            <p:ph type="title"/>
          </p:nvPr>
        </p:nvSpPr>
        <p:spPr/>
        <p:txBody>
          <a:bodyPr>
            <a:normAutofit/>
          </a:bodyPr>
          <a:lstStyle/>
          <a:p>
            <a:r>
              <a:rPr lang="en-US" b="1" i="0" u="none" dirty="0"/>
              <a:t>Current Development Trends</a:t>
            </a:r>
            <a:endParaRPr lang="en-US" b="1" dirty="0"/>
          </a:p>
        </p:txBody>
      </p:sp>
      <p:pic>
        <p:nvPicPr>
          <p:cNvPr id="5" name="Content Placeholder 4" descr="A chart with text overlay&#10;&#10;Description automatically generated">
            <a:extLst>
              <a:ext uri="{FF2B5EF4-FFF2-40B4-BE49-F238E27FC236}">
                <a16:creationId xmlns:a16="http://schemas.microsoft.com/office/drawing/2014/main" id="{3B83C06D-BE27-7526-C5BC-DC3816DBC31B}"/>
              </a:ext>
            </a:extLst>
          </p:cNvPr>
          <p:cNvPicPr>
            <a:picLocks noGrp="1" noChangeAspect="1"/>
          </p:cNvPicPr>
          <p:nvPr>
            <p:ph idx="1"/>
          </p:nvPr>
        </p:nvPicPr>
        <p:blipFill>
          <a:blip r:embed="rId2"/>
          <a:stretch>
            <a:fillRect/>
          </a:stretch>
        </p:blipFill>
        <p:spPr>
          <a:xfrm>
            <a:off x="2489807" y="1538288"/>
            <a:ext cx="7212382" cy="4351338"/>
          </a:xfrm>
        </p:spPr>
      </p:pic>
      <p:sp>
        <p:nvSpPr>
          <p:cNvPr id="6" name="TextBox 5">
            <a:extLst>
              <a:ext uri="{FF2B5EF4-FFF2-40B4-BE49-F238E27FC236}">
                <a16:creationId xmlns:a16="http://schemas.microsoft.com/office/drawing/2014/main" id="{43C6C7AD-636B-1B16-742E-BCD91D77CED0}"/>
              </a:ext>
            </a:extLst>
          </p:cNvPr>
          <p:cNvSpPr txBox="1"/>
          <p:nvPr/>
        </p:nvSpPr>
        <p:spPr>
          <a:xfrm>
            <a:off x="838199" y="6167260"/>
            <a:ext cx="10515599" cy="1200329"/>
          </a:xfrm>
          <a:prstGeom prst="rect">
            <a:avLst/>
          </a:prstGeom>
          <a:noFill/>
        </p:spPr>
        <p:txBody>
          <a:bodyPr wrap="square" rtlCol="0">
            <a:spAutoFit/>
          </a:bodyPr>
          <a:lstStyle/>
          <a:p>
            <a:r>
              <a:rPr lang="en-US" dirty="0"/>
              <a:t>F. </a:t>
            </a:r>
            <a:r>
              <a:rPr lang="en-US" dirty="0" err="1"/>
              <a:t>Bie</a:t>
            </a:r>
            <a:r>
              <a:rPr lang="en-US" dirty="0"/>
              <a:t> et al., “</a:t>
            </a:r>
            <a:r>
              <a:rPr lang="en-US" dirty="0" err="1"/>
              <a:t>RenAIssance</a:t>
            </a:r>
            <a:r>
              <a:rPr lang="en-US" dirty="0"/>
              <a:t>: A Survey into AI Text-to-Image Generation in the Era of Large Model,” </a:t>
            </a:r>
            <a:r>
              <a:rPr lang="en-US" dirty="0" err="1"/>
              <a:t>arXiv</a:t>
            </a:r>
            <a:r>
              <a:rPr lang="en-US" dirty="0"/>
              <a:t> (Cornell University), Sep. 2023, </a:t>
            </a:r>
            <a:r>
              <a:rPr lang="en-US" dirty="0" err="1"/>
              <a:t>doi</a:t>
            </a:r>
            <a:r>
              <a:rPr lang="en-US" dirty="0"/>
              <a:t>: https://</a:t>
            </a:r>
            <a:r>
              <a:rPr lang="en-US" dirty="0" err="1"/>
              <a:t>doi.org</a:t>
            </a:r>
            <a:r>
              <a:rPr lang="en-US" dirty="0"/>
              <a:t>/10.48550/arxiv.2309.00810. </a:t>
            </a:r>
          </a:p>
          <a:p>
            <a:endParaRPr lang="en-US" dirty="0"/>
          </a:p>
          <a:p>
            <a:endParaRPr lang="en-US" dirty="0"/>
          </a:p>
        </p:txBody>
      </p:sp>
    </p:spTree>
    <p:extLst>
      <p:ext uri="{BB962C8B-B14F-4D97-AF65-F5344CB8AC3E}">
        <p14:creationId xmlns:p14="http://schemas.microsoft.com/office/powerpoint/2010/main" val="1578572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ample being pipetted into a petri dish">
            <a:extLst>
              <a:ext uri="{FF2B5EF4-FFF2-40B4-BE49-F238E27FC236}">
                <a16:creationId xmlns:a16="http://schemas.microsoft.com/office/drawing/2014/main" id="{9E2BE89F-DDA4-AC3B-4F58-745B8344E0AD}"/>
              </a:ext>
            </a:extLst>
          </p:cNvPr>
          <p:cNvPicPr>
            <a:picLocks noChangeAspect="1"/>
          </p:cNvPicPr>
          <p:nvPr/>
        </p:nvPicPr>
        <p:blipFill rotWithShape="1">
          <a:blip r:embed="rId2"/>
          <a:srcRect t="9091" r="14105"/>
          <a:stretch/>
        </p:blipFill>
        <p:spPr>
          <a:xfrm>
            <a:off x="3523488" y="10"/>
            <a:ext cx="8668512" cy="6857990"/>
          </a:xfrm>
          <a:prstGeom prst="rect">
            <a:avLst/>
          </a:prstGeom>
        </p:spPr>
      </p:pic>
      <p:sp>
        <p:nvSpPr>
          <p:cNvPr id="26" name="Rectangle 2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A22DB1-525F-9BA2-5C8A-0F7CBC8948C1}"/>
              </a:ext>
            </a:extLst>
          </p:cNvPr>
          <p:cNvSpPr>
            <a:spLocks noGrp="1"/>
          </p:cNvSpPr>
          <p:nvPr>
            <p:ph type="title"/>
          </p:nvPr>
        </p:nvSpPr>
        <p:spPr>
          <a:xfrm>
            <a:off x="477980" y="1122363"/>
            <a:ext cx="4204855" cy="3204134"/>
          </a:xfrm>
        </p:spPr>
        <p:txBody>
          <a:bodyPr vert="horz" lIns="91440" tIns="45720" rIns="91440" bIns="45720" rtlCol="0" anchor="b">
            <a:normAutofit/>
          </a:bodyPr>
          <a:lstStyle/>
          <a:p>
            <a:r>
              <a:rPr lang="en-US" sz="4800" b="1" dirty="0"/>
              <a:t>Methodologies</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852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5AF6-A581-CFBC-1F84-0E1B2D5C04A7}"/>
              </a:ext>
            </a:extLst>
          </p:cNvPr>
          <p:cNvSpPr>
            <a:spLocks noGrp="1"/>
          </p:cNvSpPr>
          <p:nvPr>
            <p:ph type="title"/>
          </p:nvPr>
        </p:nvSpPr>
        <p:spPr>
          <a:xfrm>
            <a:off x="716972" y="378979"/>
            <a:ext cx="10758055" cy="1325563"/>
          </a:xfrm>
        </p:spPr>
        <p:txBody>
          <a:bodyPr/>
          <a:lstStyle/>
          <a:p>
            <a:r>
              <a:rPr lang="en-US" b="1" dirty="0"/>
              <a:t>Overview of Generative Model Architectures</a:t>
            </a:r>
          </a:p>
        </p:txBody>
      </p:sp>
      <p:pic>
        <p:nvPicPr>
          <p:cNvPr id="8" name="Content Placeholder 4">
            <a:extLst>
              <a:ext uri="{FF2B5EF4-FFF2-40B4-BE49-F238E27FC236}">
                <a16:creationId xmlns:a16="http://schemas.microsoft.com/office/drawing/2014/main" id="{7C43F3EC-5E88-B528-0EB3-3F700DDEF976}"/>
              </a:ext>
            </a:extLst>
          </p:cNvPr>
          <p:cNvPicPr>
            <a:picLocks noGrp="1" noChangeAspect="1"/>
          </p:cNvPicPr>
          <p:nvPr>
            <p:ph idx="1"/>
          </p:nvPr>
        </p:nvPicPr>
        <p:blipFill>
          <a:blip r:embed="rId2"/>
          <a:stretch>
            <a:fillRect/>
          </a:stretch>
        </p:blipFill>
        <p:spPr>
          <a:xfrm>
            <a:off x="2414555" y="1825625"/>
            <a:ext cx="7362890" cy="4351338"/>
          </a:xfrm>
        </p:spPr>
      </p:pic>
    </p:spTree>
    <p:extLst>
      <p:ext uri="{BB962C8B-B14F-4D97-AF65-F5344CB8AC3E}">
        <p14:creationId xmlns:p14="http://schemas.microsoft.com/office/powerpoint/2010/main" val="889168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810F5-DEB9-EF7E-CD31-6428E80552FA}"/>
              </a:ext>
            </a:extLst>
          </p:cNvPr>
          <p:cNvSpPr>
            <a:spLocks noGrp="1"/>
          </p:cNvSpPr>
          <p:nvPr>
            <p:ph type="title"/>
          </p:nvPr>
        </p:nvSpPr>
        <p:spPr/>
        <p:txBody>
          <a:bodyPr/>
          <a:lstStyle/>
          <a:p>
            <a:r>
              <a:rPr lang="en-US" b="1" dirty="0"/>
              <a:t>Variational Autoencoders (VAE)</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00F42F1-7912-A29A-187B-E25952A6DE60}"/>
                  </a:ext>
                </a:extLst>
              </p:cNvPr>
              <p:cNvSpPr>
                <a:spLocks noGrp="1"/>
              </p:cNvSpPr>
              <p:nvPr>
                <p:ph idx="1"/>
              </p:nvPr>
            </p:nvSpPr>
            <p:spPr/>
            <p:txBody>
              <a:bodyPr/>
              <a:lstStyle/>
              <a:p>
                <a:r>
                  <a:rPr lang="en-US" dirty="0"/>
                  <a:t>Encoder-decoder structure that can reconstruct input data.</a:t>
                </a:r>
              </a:p>
              <a:p>
                <a:r>
                  <a:rPr lang="en-US" dirty="0"/>
                  <a:t>The encoder maps each data element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to a latent space </a:t>
                </a:r>
                <a14:m>
                  <m:oMath xmlns:m="http://schemas.openxmlformats.org/officeDocument/2006/math">
                    <m:r>
                      <a:rPr lang="en-US" b="0" i="1" smtClean="0">
                        <a:latin typeface="Cambria Math" panose="02040503050406030204" pitchFamily="18" charset="0"/>
                      </a:rPr>
                      <m:t>𝑧</m:t>
                    </m:r>
                  </m:oMath>
                </a14:m>
                <a:r>
                  <a:rPr lang="en-US" dirty="0"/>
                  <a:t> that follows a Gaussian distribution through the generation of a mean and variance within the latent space:</a:t>
                </a:r>
              </a:p>
            </p:txBody>
          </p:sp>
        </mc:Choice>
        <mc:Fallback xmlns="">
          <p:sp>
            <p:nvSpPr>
              <p:cNvPr id="6" name="Content Placeholder 5">
                <a:extLst>
                  <a:ext uri="{FF2B5EF4-FFF2-40B4-BE49-F238E27FC236}">
                    <a16:creationId xmlns:a16="http://schemas.microsoft.com/office/drawing/2014/main" id="{400F42F1-7912-A29A-187B-E25952A6DE60}"/>
                  </a:ext>
                </a:extLst>
              </p:cNvPr>
              <p:cNvSpPr>
                <a:spLocks noGrp="1" noRot="1" noChangeAspect="1" noMove="1" noResize="1" noEditPoints="1" noAdjustHandles="1" noChangeArrowheads="1" noChangeShapeType="1" noTextEdit="1"/>
              </p:cNvSpPr>
              <p:nvPr>
                <p:ph idx="1"/>
              </p:nvPr>
            </p:nvSpPr>
            <p:spPr>
              <a:blipFill>
                <a:blip r:embed="rId3"/>
                <a:stretch>
                  <a:fillRect l="-1086" t="-2326" r="-965"/>
                </a:stretch>
              </a:blipFill>
            </p:spPr>
            <p:txBody>
              <a:bodyPr/>
              <a:lstStyle/>
              <a:p>
                <a:r>
                  <a:rPr lang="en-US">
                    <a:noFill/>
                  </a:rPr>
                  <a:t> </a:t>
                </a:r>
              </a:p>
            </p:txBody>
          </p:sp>
        </mc:Fallback>
      </mc:AlternateContent>
      <p:pic>
        <p:nvPicPr>
          <p:cNvPr id="7" name="Content Placeholder 4">
            <a:extLst>
              <a:ext uri="{FF2B5EF4-FFF2-40B4-BE49-F238E27FC236}">
                <a16:creationId xmlns:a16="http://schemas.microsoft.com/office/drawing/2014/main" id="{043E2FB6-8B24-191C-F769-7DB6500A0155}"/>
              </a:ext>
            </a:extLst>
          </p:cNvPr>
          <p:cNvPicPr>
            <a:picLocks noChangeAspect="1"/>
          </p:cNvPicPr>
          <p:nvPr/>
        </p:nvPicPr>
        <p:blipFill>
          <a:blip r:embed="rId4"/>
          <a:stretch>
            <a:fillRect/>
          </a:stretch>
        </p:blipFill>
        <p:spPr>
          <a:xfrm>
            <a:off x="2098903" y="4001294"/>
            <a:ext cx="7994193" cy="846930"/>
          </a:xfrm>
          <a:prstGeom prst="rect">
            <a:avLst/>
          </a:prstGeom>
        </p:spPr>
      </p:pic>
    </p:spTree>
    <p:extLst>
      <p:ext uri="{BB962C8B-B14F-4D97-AF65-F5344CB8AC3E}">
        <p14:creationId xmlns:p14="http://schemas.microsoft.com/office/powerpoint/2010/main" val="1156924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810F5-DEB9-EF7E-CD31-6428E80552FA}"/>
              </a:ext>
            </a:extLst>
          </p:cNvPr>
          <p:cNvSpPr>
            <a:spLocks noGrp="1"/>
          </p:cNvSpPr>
          <p:nvPr>
            <p:ph type="title"/>
          </p:nvPr>
        </p:nvSpPr>
        <p:spPr/>
        <p:txBody>
          <a:bodyPr/>
          <a:lstStyle/>
          <a:p>
            <a:r>
              <a:rPr lang="en-US" b="1" dirty="0"/>
              <a:t>Variational Autoencoders (VAE)</a:t>
            </a:r>
          </a:p>
        </p:txBody>
      </p:sp>
      <p:sp>
        <p:nvSpPr>
          <p:cNvPr id="6" name="Content Placeholder 5">
            <a:extLst>
              <a:ext uri="{FF2B5EF4-FFF2-40B4-BE49-F238E27FC236}">
                <a16:creationId xmlns:a16="http://schemas.microsoft.com/office/drawing/2014/main" id="{400F42F1-7912-A29A-187B-E25952A6DE60}"/>
              </a:ext>
            </a:extLst>
          </p:cNvPr>
          <p:cNvSpPr>
            <a:spLocks noGrp="1"/>
          </p:cNvSpPr>
          <p:nvPr>
            <p:ph idx="1"/>
          </p:nvPr>
        </p:nvSpPr>
        <p:spPr/>
        <p:txBody>
          <a:bodyPr/>
          <a:lstStyle/>
          <a:p>
            <a:r>
              <a:rPr lang="en-US" dirty="0"/>
              <a:t>The variance of the Gaussian distribution is critical in providing the generative quality as noises are incrementally introduced to the latent space. The encoder learns to predict the variance and mean of the distribution. However, this process here is not differentiable as we are sampling from a distribution that we are parameterizing. Thus, VAE makes use of a re-parameterization trick which separates the process of sampling and the prediction of the mean and variance: </a:t>
            </a:r>
          </a:p>
          <a:p>
            <a:endParaRPr lang="en-US" dirty="0"/>
          </a:p>
        </p:txBody>
      </p:sp>
      <p:pic>
        <p:nvPicPr>
          <p:cNvPr id="3" name="Picture 2">
            <a:extLst>
              <a:ext uri="{FF2B5EF4-FFF2-40B4-BE49-F238E27FC236}">
                <a16:creationId xmlns:a16="http://schemas.microsoft.com/office/drawing/2014/main" id="{B13DD3E7-B921-4A2C-DE31-F35F41400A51}"/>
              </a:ext>
            </a:extLst>
          </p:cNvPr>
          <p:cNvPicPr>
            <a:picLocks noChangeAspect="1"/>
          </p:cNvPicPr>
          <p:nvPr/>
        </p:nvPicPr>
        <p:blipFill>
          <a:blip r:embed="rId3"/>
          <a:stretch>
            <a:fillRect/>
          </a:stretch>
        </p:blipFill>
        <p:spPr>
          <a:xfrm>
            <a:off x="2857688" y="4956446"/>
            <a:ext cx="6476624" cy="577989"/>
          </a:xfrm>
          <a:prstGeom prst="rect">
            <a:avLst/>
          </a:prstGeom>
        </p:spPr>
      </p:pic>
    </p:spTree>
    <p:extLst>
      <p:ext uri="{BB962C8B-B14F-4D97-AF65-F5344CB8AC3E}">
        <p14:creationId xmlns:p14="http://schemas.microsoft.com/office/powerpoint/2010/main" val="890772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810F5-DEB9-EF7E-CD31-6428E80552FA}"/>
              </a:ext>
            </a:extLst>
          </p:cNvPr>
          <p:cNvSpPr>
            <a:spLocks noGrp="1"/>
          </p:cNvSpPr>
          <p:nvPr>
            <p:ph type="title"/>
          </p:nvPr>
        </p:nvSpPr>
        <p:spPr/>
        <p:txBody>
          <a:bodyPr/>
          <a:lstStyle/>
          <a:p>
            <a:r>
              <a:rPr lang="en-US" b="1" dirty="0"/>
              <a:t>Variational Autoencoders (VAE)</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00F42F1-7912-A29A-187B-E25952A6DE60}"/>
                  </a:ext>
                </a:extLst>
              </p:cNvPr>
              <p:cNvSpPr>
                <a:spLocks noGrp="1"/>
              </p:cNvSpPr>
              <p:nvPr>
                <p:ph idx="1"/>
              </p:nvPr>
            </p:nvSpPr>
            <p:spPr/>
            <p:txBody>
              <a:bodyPr/>
              <a:lstStyle/>
              <a:p>
                <a:r>
                  <a:rPr lang="en-US" dirty="0"/>
                  <a:t>where </a:t>
                </a:r>
                <a:r>
                  <a:rPr lang="el-GR" dirty="0"/>
                  <a:t>ε </a:t>
                </a:r>
                <a:r>
                  <a:rPr lang="en-US" dirty="0"/>
                  <a:t>is the noise randomly sampled from the normal Gaussian distribution. The decoder’s general aim is to generate the output data to be as close as the given input data. This process is done by </a:t>
                </a:r>
                <a:r>
                  <a:rPr lang="en-US" dirty="0" err="1"/>
                  <a:t>maximising</a:t>
                </a:r>
                <a:r>
                  <a:rPr lang="en-US" dirty="0"/>
                  <a:t> the probability of generating input data given the latent space variable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𝑖</m:t>
                        </m:r>
                      </m:sup>
                    </m:sSup>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VAE training is based on maximizing the tractable lower bound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𝑏</m:t>
                        </m:r>
                      </m:sub>
                    </m:sSub>
                  </m:oMath>
                </a14:m>
                <a:r>
                  <a:rPr lang="en-US" dirty="0"/>
                  <a:t> of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t>: </a:t>
                </a:r>
              </a:p>
              <a:p>
                <a:endParaRPr lang="en-US" dirty="0"/>
              </a:p>
            </p:txBody>
          </p:sp>
        </mc:Choice>
        <mc:Fallback xmlns="">
          <p:sp>
            <p:nvSpPr>
              <p:cNvPr id="6" name="Content Placeholder 5">
                <a:extLst>
                  <a:ext uri="{FF2B5EF4-FFF2-40B4-BE49-F238E27FC236}">
                    <a16:creationId xmlns:a16="http://schemas.microsoft.com/office/drawing/2014/main" id="{400F42F1-7912-A29A-187B-E25952A6DE60}"/>
                  </a:ext>
                </a:extLst>
              </p:cNvPr>
              <p:cNvSpPr>
                <a:spLocks noGrp="1" noRot="1" noChangeAspect="1" noMove="1" noResize="1" noEditPoints="1" noAdjustHandles="1" noChangeArrowheads="1" noChangeShapeType="1" noTextEdit="1"/>
              </p:cNvSpPr>
              <p:nvPr>
                <p:ph idx="1"/>
              </p:nvPr>
            </p:nvSpPr>
            <p:spPr>
              <a:blipFill>
                <a:blip r:embed="rId3"/>
                <a:stretch>
                  <a:fillRect l="-1086" t="-2326" r="-1327"/>
                </a:stretch>
              </a:blipFill>
            </p:spPr>
            <p:txBody>
              <a:bodyPr/>
              <a:lstStyle/>
              <a:p>
                <a:r>
                  <a:rPr lang="en-US">
                    <a:noFill/>
                  </a:rPr>
                  <a:t> </a:t>
                </a:r>
              </a:p>
            </p:txBody>
          </p:sp>
        </mc:Fallback>
      </mc:AlternateContent>
      <p:pic>
        <p:nvPicPr>
          <p:cNvPr id="4" name="Picture 3" descr="A math equation with numbers and symbols&#10;&#10;Description automatically generated">
            <a:extLst>
              <a:ext uri="{FF2B5EF4-FFF2-40B4-BE49-F238E27FC236}">
                <a16:creationId xmlns:a16="http://schemas.microsoft.com/office/drawing/2014/main" id="{10C9BB21-6446-B33D-E84E-F80EDD04F6D3}"/>
              </a:ext>
            </a:extLst>
          </p:cNvPr>
          <p:cNvPicPr>
            <a:picLocks noChangeAspect="1"/>
          </p:cNvPicPr>
          <p:nvPr/>
        </p:nvPicPr>
        <p:blipFill>
          <a:blip r:embed="rId4"/>
          <a:stretch>
            <a:fillRect/>
          </a:stretch>
        </p:blipFill>
        <p:spPr>
          <a:xfrm>
            <a:off x="2502693" y="4634803"/>
            <a:ext cx="7186613" cy="985838"/>
          </a:xfrm>
          <a:prstGeom prst="rect">
            <a:avLst/>
          </a:prstGeom>
        </p:spPr>
      </p:pic>
    </p:spTree>
    <p:extLst>
      <p:ext uri="{BB962C8B-B14F-4D97-AF65-F5344CB8AC3E}">
        <p14:creationId xmlns:p14="http://schemas.microsoft.com/office/powerpoint/2010/main" val="2081603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810F5-DEB9-EF7E-CD31-6428E80552FA}"/>
              </a:ext>
            </a:extLst>
          </p:cNvPr>
          <p:cNvSpPr>
            <a:spLocks noGrp="1"/>
          </p:cNvSpPr>
          <p:nvPr>
            <p:ph type="title"/>
          </p:nvPr>
        </p:nvSpPr>
        <p:spPr/>
        <p:txBody>
          <a:bodyPr/>
          <a:lstStyle/>
          <a:p>
            <a:r>
              <a:rPr lang="en-US" b="1" dirty="0"/>
              <a:t>Variational Autoencoders (VAE)</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00F42F1-7912-A29A-187B-E25952A6DE60}"/>
                  </a:ext>
                </a:extLst>
              </p:cNvPr>
              <p:cNvSpPr>
                <a:spLocks noGrp="1"/>
              </p:cNvSpPr>
              <p:nvPr>
                <p:ph idx="1"/>
              </p:nvPr>
            </p:nvSpPr>
            <p:spPr/>
            <p:txBody>
              <a:bodyPr/>
              <a:lstStyle/>
              <a:p>
                <a:r>
                  <a:rPr lang="en-US" dirty="0"/>
                  <a:t>Since the encoder aims to regulate the latent space in the normal Gaussian distribution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𝐼</m:t>
                        </m:r>
                      </m:e>
                    </m:d>
                    <m:r>
                      <a:rPr lang="en-US" b="0" i="0" smtClean="0">
                        <a:latin typeface="Cambria Math" panose="02040503050406030204" pitchFamily="18" charset="0"/>
                      </a:rPr>
                      <m:t> </m:t>
                    </m:r>
                  </m:oMath>
                </a14:m>
                <a:r>
                  <a:rPr lang="en-US" dirty="0"/>
                  <a:t>the loss function could be rewritten as: </a:t>
                </a:r>
              </a:p>
              <a:p>
                <a:endParaRPr lang="en-US" dirty="0"/>
              </a:p>
            </p:txBody>
          </p:sp>
        </mc:Choice>
        <mc:Fallback xmlns="">
          <p:sp>
            <p:nvSpPr>
              <p:cNvPr id="6" name="Content Placeholder 5">
                <a:extLst>
                  <a:ext uri="{FF2B5EF4-FFF2-40B4-BE49-F238E27FC236}">
                    <a16:creationId xmlns:a16="http://schemas.microsoft.com/office/drawing/2014/main" id="{400F42F1-7912-A29A-187B-E25952A6DE60}"/>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pic>
        <p:nvPicPr>
          <p:cNvPr id="3" name="Picture 2" descr="A math equations on a white background&#10;&#10;Description automatically generated">
            <a:extLst>
              <a:ext uri="{FF2B5EF4-FFF2-40B4-BE49-F238E27FC236}">
                <a16:creationId xmlns:a16="http://schemas.microsoft.com/office/drawing/2014/main" id="{06CDDD3D-CA02-866E-91C2-A6FF3E903686}"/>
              </a:ext>
            </a:extLst>
          </p:cNvPr>
          <p:cNvPicPr>
            <a:picLocks noChangeAspect="1"/>
          </p:cNvPicPr>
          <p:nvPr/>
        </p:nvPicPr>
        <p:blipFill>
          <a:blip r:embed="rId4"/>
          <a:stretch>
            <a:fillRect/>
          </a:stretch>
        </p:blipFill>
        <p:spPr>
          <a:xfrm>
            <a:off x="2502693" y="3543371"/>
            <a:ext cx="7186613" cy="2044700"/>
          </a:xfrm>
          <a:prstGeom prst="rect">
            <a:avLst/>
          </a:prstGeom>
        </p:spPr>
      </p:pic>
    </p:spTree>
    <p:extLst>
      <p:ext uri="{BB962C8B-B14F-4D97-AF65-F5344CB8AC3E}">
        <p14:creationId xmlns:p14="http://schemas.microsoft.com/office/powerpoint/2010/main" val="859608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B3282-6DE6-7A50-B7CF-82DBA22885F5}"/>
              </a:ext>
            </a:extLst>
          </p:cNvPr>
          <p:cNvSpPr>
            <a:spLocks noGrp="1"/>
          </p:cNvSpPr>
          <p:nvPr>
            <p:ph type="title"/>
          </p:nvPr>
        </p:nvSpPr>
        <p:spPr/>
        <p:txBody>
          <a:bodyPr/>
          <a:lstStyle/>
          <a:p>
            <a:r>
              <a:rPr lang="en-US" b="1" dirty="0"/>
              <a:t>Generative Adversarial Networks (GANs)</a:t>
            </a:r>
          </a:p>
        </p:txBody>
      </p:sp>
      <p:sp>
        <p:nvSpPr>
          <p:cNvPr id="3" name="Content Placeholder 2">
            <a:extLst>
              <a:ext uri="{FF2B5EF4-FFF2-40B4-BE49-F238E27FC236}">
                <a16:creationId xmlns:a16="http://schemas.microsoft.com/office/drawing/2014/main" id="{CEA8A2D8-B937-5F42-58A2-12EB81822BEC}"/>
              </a:ext>
            </a:extLst>
          </p:cNvPr>
          <p:cNvSpPr>
            <a:spLocks noGrp="1"/>
          </p:cNvSpPr>
          <p:nvPr>
            <p:ph idx="1"/>
          </p:nvPr>
        </p:nvSpPr>
        <p:spPr/>
        <p:txBody>
          <a:bodyPr/>
          <a:lstStyle/>
          <a:p>
            <a:r>
              <a:rPr lang="en-US" dirty="0"/>
              <a:t>GAN training process is based on the adversarial process with the minimax algorithm. This is achieved by either fixing the generator and taking gradient ascent on the discriminator: </a:t>
            </a:r>
          </a:p>
          <a:p>
            <a:endParaRPr lang="en-US" dirty="0"/>
          </a:p>
        </p:txBody>
      </p:sp>
      <p:pic>
        <p:nvPicPr>
          <p:cNvPr id="5" name="Picture 4" descr="A black text on a white background&#10;&#10;Description automatically generated">
            <a:extLst>
              <a:ext uri="{FF2B5EF4-FFF2-40B4-BE49-F238E27FC236}">
                <a16:creationId xmlns:a16="http://schemas.microsoft.com/office/drawing/2014/main" id="{88ED032B-CB91-3FB6-A880-3D4EBB381EF4}"/>
              </a:ext>
            </a:extLst>
          </p:cNvPr>
          <p:cNvPicPr>
            <a:picLocks noChangeAspect="1"/>
          </p:cNvPicPr>
          <p:nvPr/>
        </p:nvPicPr>
        <p:blipFill>
          <a:blip r:embed="rId2"/>
          <a:stretch>
            <a:fillRect/>
          </a:stretch>
        </p:blipFill>
        <p:spPr>
          <a:xfrm>
            <a:off x="3498850" y="3060700"/>
            <a:ext cx="5194300" cy="736600"/>
          </a:xfrm>
          <a:prstGeom prst="rect">
            <a:avLst/>
          </a:prstGeom>
        </p:spPr>
      </p:pic>
      <p:sp>
        <p:nvSpPr>
          <p:cNvPr id="4" name="TextBox 3">
            <a:extLst>
              <a:ext uri="{FF2B5EF4-FFF2-40B4-BE49-F238E27FC236}">
                <a16:creationId xmlns:a16="http://schemas.microsoft.com/office/drawing/2014/main" id="{524DCDF4-358C-215F-408B-86518C272C3B}"/>
              </a:ext>
            </a:extLst>
          </p:cNvPr>
          <p:cNvSpPr txBox="1"/>
          <p:nvPr/>
        </p:nvSpPr>
        <p:spPr>
          <a:xfrm>
            <a:off x="1149927" y="3932237"/>
            <a:ext cx="10203873" cy="954107"/>
          </a:xfrm>
          <a:prstGeom prst="rect">
            <a:avLst/>
          </a:prstGeom>
          <a:noFill/>
        </p:spPr>
        <p:txBody>
          <a:bodyPr wrap="square" rtlCol="0">
            <a:spAutoFit/>
          </a:bodyPr>
          <a:lstStyle/>
          <a:p>
            <a:r>
              <a:rPr lang="en-US" sz="2800" dirty="0"/>
              <a:t>Or fixing the discriminator and taking gradient descent on the generator:</a:t>
            </a:r>
          </a:p>
        </p:txBody>
      </p:sp>
      <p:pic>
        <p:nvPicPr>
          <p:cNvPr id="7" name="Picture 6" descr="A black text on a white background&#10;&#10;Description automatically generated">
            <a:extLst>
              <a:ext uri="{FF2B5EF4-FFF2-40B4-BE49-F238E27FC236}">
                <a16:creationId xmlns:a16="http://schemas.microsoft.com/office/drawing/2014/main" id="{9254A378-22B2-7DEB-F728-63BDDA9B17ED}"/>
              </a:ext>
            </a:extLst>
          </p:cNvPr>
          <p:cNvPicPr>
            <a:picLocks noChangeAspect="1"/>
          </p:cNvPicPr>
          <p:nvPr/>
        </p:nvPicPr>
        <p:blipFill>
          <a:blip r:embed="rId3"/>
          <a:stretch>
            <a:fillRect/>
          </a:stretch>
        </p:blipFill>
        <p:spPr>
          <a:xfrm>
            <a:off x="3991263" y="4886344"/>
            <a:ext cx="4521200" cy="711200"/>
          </a:xfrm>
          <a:prstGeom prst="rect">
            <a:avLst/>
          </a:prstGeom>
        </p:spPr>
      </p:pic>
    </p:spTree>
    <p:extLst>
      <p:ext uri="{BB962C8B-B14F-4D97-AF65-F5344CB8AC3E}">
        <p14:creationId xmlns:p14="http://schemas.microsoft.com/office/powerpoint/2010/main" val="2512064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5F5A1-D003-4335-920C-21BE907DAC4B}"/>
              </a:ext>
            </a:extLst>
          </p:cNvPr>
          <p:cNvSpPr>
            <a:spLocks noGrp="1"/>
          </p:cNvSpPr>
          <p:nvPr>
            <p:ph type="title"/>
          </p:nvPr>
        </p:nvSpPr>
        <p:spPr/>
        <p:txBody>
          <a:bodyPr/>
          <a:lstStyle/>
          <a:p>
            <a:r>
              <a:rPr lang="en-US" b="1" dirty="0"/>
              <a:t>Outline</a:t>
            </a:r>
          </a:p>
        </p:txBody>
      </p:sp>
      <p:graphicFrame>
        <p:nvGraphicFramePr>
          <p:cNvPr id="5" name="Content Placeholder 2">
            <a:extLst>
              <a:ext uri="{FF2B5EF4-FFF2-40B4-BE49-F238E27FC236}">
                <a16:creationId xmlns:a16="http://schemas.microsoft.com/office/drawing/2014/main" id="{502F1D7C-B73E-E5DC-1636-F42506443F8F}"/>
              </a:ext>
            </a:extLst>
          </p:cNvPr>
          <p:cNvGraphicFramePr>
            <a:graphicFrameLocks noGrp="1"/>
          </p:cNvGraphicFramePr>
          <p:nvPr>
            <p:ph idx="1"/>
            <p:extLst>
              <p:ext uri="{D42A27DB-BD31-4B8C-83A1-F6EECF244321}">
                <p14:modId xmlns:p14="http://schemas.microsoft.com/office/powerpoint/2010/main" val="869406424"/>
              </p:ext>
            </p:extLst>
          </p:nvPr>
        </p:nvGraphicFramePr>
        <p:xfrm>
          <a:off x="363940" y="1555845"/>
          <a:ext cx="11464119" cy="49370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204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C0F94-B495-DBBA-346D-3638AF94A1BD}"/>
              </a:ext>
            </a:extLst>
          </p:cNvPr>
          <p:cNvSpPr>
            <a:spLocks noGrp="1"/>
          </p:cNvSpPr>
          <p:nvPr>
            <p:ph type="title"/>
          </p:nvPr>
        </p:nvSpPr>
        <p:spPr/>
        <p:txBody>
          <a:bodyPr/>
          <a:lstStyle/>
          <a:p>
            <a:r>
              <a:rPr lang="en-US" b="1" dirty="0"/>
              <a:t>Diffusion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1FDEF97-1AC0-6160-8AC2-B843BA75A0E2}"/>
                  </a:ext>
                </a:extLst>
              </p:cNvPr>
              <p:cNvSpPr>
                <a:spLocks noGrp="1"/>
              </p:cNvSpPr>
              <p:nvPr>
                <p:ph idx="1"/>
              </p:nvPr>
            </p:nvSpPr>
            <p:spPr/>
            <p:txBody>
              <a:bodyPr>
                <a:normAutofit/>
              </a:bodyPr>
              <a:lstStyle/>
              <a:p>
                <a:r>
                  <a:rPr lang="en-US" sz="2400" dirty="0"/>
                  <a:t>Denoising diffusion probabilistic models (DDPM) is a fundamental type of diffusion model which uses discrete timesteps. It consists of a forward and a reverse process, both of which follow the Markov chain process. The forward process gradually adds noise to the original image until the data becomes a normal Gaussian noise. The noise added in each timestep is sampled from the normal Gaussian distribution and is scaled by a scheduler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oMath>
                </a14:m>
                <a:r>
                  <a:rPr lang="en-US" sz="2400" dirty="0"/>
                  <a:t> and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𝑡</m:t>
                        </m:r>
                      </m:sub>
                    </m:sSub>
                  </m:oMath>
                </a14:m>
                <a:r>
                  <a:rPr lang="en-US" sz="2400" dirty="0"/>
                  <a:t>. This is normally done with an arbitrary T timesteps: </a:t>
                </a:r>
              </a:p>
              <a:p>
                <a:endParaRPr lang="en-US" sz="2400" dirty="0"/>
              </a:p>
            </p:txBody>
          </p:sp>
        </mc:Choice>
        <mc:Fallback>
          <p:sp>
            <p:nvSpPr>
              <p:cNvPr id="3" name="Content Placeholder 2">
                <a:extLst>
                  <a:ext uri="{FF2B5EF4-FFF2-40B4-BE49-F238E27FC236}">
                    <a16:creationId xmlns:a16="http://schemas.microsoft.com/office/drawing/2014/main" id="{01FDEF97-1AC0-6160-8AC2-B843BA75A0E2}"/>
                  </a:ext>
                </a:extLst>
              </p:cNvPr>
              <p:cNvSpPr>
                <a:spLocks noGrp="1" noRot="1" noChangeAspect="1" noMove="1" noResize="1" noEditPoints="1" noAdjustHandles="1" noChangeArrowheads="1" noChangeShapeType="1" noTextEdit="1"/>
              </p:cNvSpPr>
              <p:nvPr>
                <p:ph idx="1"/>
              </p:nvPr>
            </p:nvSpPr>
            <p:spPr>
              <a:blipFill>
                <a:blip r:embed="rId2"/>
                <a:stretch>
                  <a:fillRect l="-844" t="-1744"/>
                </a:stretch>
              </a:blipFill>
            </p:spPr>
            <p:txBody>
              <a:bodyPr/>
              <a:lstStyle/>
              <a:p>
                <a:r>
                  <a:rPr lang="en-US">
                    <a:noFill/>
                  </a:rPr>
                  <a:t> </a:t>
                </a:r>
              </a:p>
            </p:txBody>
          </p:sp>
        </mc:Fallback>
      </mc:AlternateContent>
      <p:pic>
        <p:nvPicPr>
          <p:cNvPr id="5" name="Picture 4" descr="A black text on a white background&#10;&#10;Description automatically generated">
            <a:extLst>
              <a:ext uri="{FF2B5EF4-FFF2-40B4-BE49-F238E27FC236}">
                <a16:creationId xmlns:a16="http://schemas.microsoft.com/office/drawing/2014/main" id="{63C0F2E2-4054-CFFD-3D5A-A82518FD0C01}"/>
              </a:ext>
            </a:extLst>
          </p:cNvPr>
          <p:cNvPicPr>
            <a:picLocks noChangeAspect="1"/>
          </p:cNvPicPr>
          <p:nvPr/>
        </p:nvPicPr>
        <p:blipFill>
          <a:blip r:embed="rId3"/>
          <a:stretch>
            <a:fillRect/>
          </a:stretch>
        </p:blipFill>
        <p:spPr>
          <a:xfrm>
            <a:off x="3752850" y="4189075"/>
            <a:ext cx="6007100" cy="1066800"/>
          </a:xfrm>
          <a:prstGeom prst="rect">
            <a:avLst/>
          </a:prstGeom>
        </p:spPr>
      </p:pic>
      <p:sp>
        <p:nvSpPr>
          <p:cNvPr id="4" name="TextBox 3">
            <a:extLst>
              <a:ext uri="{FF2B5EF4-FFF2-40B4-BE49-F238E27FC236}">
                <a16:creationId xmlns:a16="http://schemas.microsoft.com/office/drawing/2014/main" id="{8A7A8C52-C331-8E64-9187-D365F30E29A3}"/>
              </a:ext>
            </a:extLst>
          </p:cNvPr>
          <p:cNvSpPr txBox="1"/>
          <p:nvPr/>
        </p:nvSpPr>
        <p:spPr>
          <a:xfrm>
            <a:off x="838200" y="5206347"/>
            <a:ext cx="10515600" cy="830997"/>
          </a:xfrm>
          <a:prstGeom prst="rect">
            <a:avLst/>
          </a:prstGeom>
          <a:noFill/>
        </p:spPr>
        <p:txBody>
          <a:bodyPr wrap="square" rtlCol="0">
            <a:spAutoFit/>
          </a:bodyPr>
          <a:lstStyle/>
          <a:p>
            <a:r>
              <a:rPr lang="en-US" sz="2400" dirty="0"/>
              <a:t>And because of the addition property of the Gaussian distribution, it could be converted to: </a:t>
            </a:r>
          </a:p>
        </p:txBody>
      </p:sp>
      <p:pic>
        <p:nvPicPr>
          <p:cNvPr id="7" name="Picture 6">
            <a:extLst>
              <a:ext uri="{FF2B5EF4-FFF2-40B4-BE49-F238E27FC236}">
                <a16:creationId xmlns:a16="http://schemas.microsoft.com/office/drawing/2014/main" id="{8645ACA7-AE70-7AD8-7380-0B6034C5186E}"/>
              </a:ext>
            </a:extLst>
          </p:cNvPr>
          <p:cNvPicPr>
            <a:picLocks noChangeAspect="1"/>
          </p:cNvPicPr>
          <p:nvPr/>
        </p:nvPicPr>
        <p:blipFill>
          <a:blip r:embed="rId4"/>
          <a:stretch>
            <a:fillRect/>
          </a:stretch>
        </p:blipFill>
        <p:spPr>
          <a:xfrm>
            <a:off x="4413250" y="5634245"/>
            <a:ext cx="4686300" cy="457200"/>
          </a:xfrm>
          <a:prstGeom prst="rect">
            <a:avLst/>
          </a:prstGeom>
        </p:spPr>
      </p:pic>
    </p:spTree>
    <p:extLst>
      <p:ext uri="{BB962C8B-B14F-4D97-AF65-F5344CB8AC3E}">
        <p14:creationId xmlns:p14="http://schemas.microsoft.com/office/powerpoint/2010/main" val="2405616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5862-7C51-C450-7F19-2F19A5FF1105}"/>
              </a:ext>
            </a:extLst>
          </p:cNvPr>
          <p:cNvSpPr>
            <a:spLocks noGrp="1"/>
          </p:cNvSpPr>
          <p:nvPr>
            <p:ph type="title"/>
          </p:nvPr>
        </p:nvSpPr>
        <p:spPr/>
        <p:txBody>
          <a:bodyPr/>
          <a:lstStyle/>
          <a:p>
            <a:r>
              <a:rPr lang="en-US" b="1" dirty="0"/>
              <a:t>Diffusion Models</a:t>
            </a:r>
            <a:endParaRPr lang="en-US" dirty="0"/>
          </a:p>
        </p:txBody>
      </p:sp>
      <p:sp>
        <p:nvSpPr>
          <p:cNvPr id="3" name="Content Placeholder 2">
            <a:extLst>
              <a:ext uri="{FF2B5EF4-FFF2-40B4-BE49-F238E27FC236}">
                <a16:creationId xmlns:a16="http://schemas.microsoft.com/office/drawing/2014/main" id="{93282971-6365-A83F-A930-3D363210E00D}"/>
              </a:ext>
            </a:extLst>
          </p:cNvPr>
          <p:cNvSpPr>
            <a:spLocks noGrp="1"/>
          </p:cNvSpPr>
          <p:nvPr>
            <p:ph idx="1"/>
          </p:nvPr>
        </p:nvSpPr>
        <p:spPr/>
        <p:txBody>
          <a:bodyPr>
            <a:normAutofit/>
          </a:bodyPr>
          <a:lstStyle/>
          <a:p>
            <a:r>
              <a:rPr lang="en-US" sz="2400" dirty="0"/>
              <a:t>The reverse process is also a Markovian chain that samples the data from a learned Gaussian distribution at each timestep to remove the noise: </a:t>
            </a:r>
          </a:p>
          <a:p>
            <a:endParaRPr lang="en-US" sz="2400" dirty="0"/>
          </a:p>
        </p:txBody>
      </p:sp>
      <p:pic>
        <p:nvPicPr>
          <p:cNvPr id="5" name="Picture 4">
            <a:extLst>
              <a:ext uri="{FF2B5EF4-FFF2-40B4-BE49-F238E27FC236}">
                <a16:creationId xmlns:a16="http://schemas.microsoft.com/office/drawing/2014/main" id="{A5B9EB38-7F41-CCC3-1BE0-A3FC3D301825}"/>
              </a:ext>
            </a:extLst>
          </p:cNvPr>
          <p:cNvPicPr>
            <a:picLocks noChangeAspect="1"/>
          </p:cNvPicPr>
          <p:nvPr/>
        </p:nvPicPr>
        <p:blipFill>
          <a:blip r:embed="rId2"/>
          <a:stretch>
            <a:fillRect/>
          </a:stretch>
        </p:blipFill>
        <p:spPr>
          <a:xfrm>
            <a:off x="3594100" y="2614177"/>
            <a:ext cx="5003800" cy="45720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CC30775-C418-7939-B39D-6D94F101E4FC}"/>
                  </a:ext>
                </a:extLst>
              </p:cNvPr>
              <p:cNvSpPr txBox="1"/>
              <p:nvPr/>
            </p:nvSpPr>
            <p:spPr>
              <a:xfrm>
                <a:off x="1064522" y="3206314"/>
                <a:ext cx="10289275" cy="830997"/>
              </a:xfrm>
              <a:prstGeom prst="rect">
                <a:avLst/>
              </a:prstGeom>
              <a:noFill/>
            </p:spPr>
            <p:txBody>
              <a:bodyPr wrap="square" rtlCol="0">
                <a:spAutoFit/>
              </a:bodyPr>
              <a:lstStyle/>
              <a:p>
                <a:r>
                  <a:rPr lang="en-US" sz="2400" dirty="0"/>
                  <a:t>DDPM takes the variance as a fixed schedule guided by </a:t>
                </a:r>
                <a14:m>
                  <m:oMath xmlns:m="http://schemas.openxmlformats.org/officeDocument/2006/math">
                    <m:r>
                      <a:rPr lang="en-US" sz="2400" i="1" smtClean="0">
                        <a:latin typeface="Cambria Math" panose="02040503050406030204" pitchFamily="18" charset="0"/>
                        <a:ea typeface="Cambria Math" panose="02040503050406030204" pitchFamily="18" charset="0"/>
                      </a:rPr>
                      <m:t>𝛽</m:t>
                    </m:r>
                  </m:oMath>
                </a14:m>
                <a:r>
                  <a:rPr lang="en-US" sz="2400" dirty="0"/>
                  <a:t> and calculates the mean value with the approximation of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oMath>
                </a14:m>
                <a:r>
                  <a:rPr lang="en-US" sz="2400" dirty="0"/>
                  <a:t> given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oMath>
                </a14:m>
                <a:r>
                  <a:rPr lang="en-US" sz="2400" dirty="0"/>
                  <a:t>:</a:t>
                </a:r>
              </a:p>
            </p:txBody>
          </p:sp>
        </mc:Choice>
        <mc:Fallback>
          <p:sp>
            <p:nvSpPr>
              <p:cNvPr id="6" name="TextBox 5">
                <a:extLst>
                  <a:ext uri="{FF2B5EF4-FFF2-40B4-BE49-F238E27FC236}">
                    <a16:creationId xmlns:a16="http://schemas.microsoft.com/office/drawing/2014/main" id="{FCC30775-C418-7939-B39D-6D94F101E4FC}"/>
                  </a:ext>
                </a:extLst>
              </p:cNvPr>
              <p:cNvSpPr txBox="1">
                <a:spLocks noRot="1" noChangeAspect="1" noMove="1" noResize="1" noEditPoints="1" noAdjustHandles="1" noChangeArrowheads="1" noChangeShapeType="1" noTextEdit="1"/>
              </p:cNvSpPr>
              <p:nvPr/>
            </p:nvSpPr>
            <p:spPr>
              <a:xfrm>
                <a:off x="1064522" y="3206314"/>
                <a:ext cx="10289275" cy="830997"/>
              </a:xfrm>
              <a:prstGeom prst="rect">
                <a:avLst/>
              </a:prstGeom>
              <a:blipFill>
                <a:blip r:embed="rId3"/>
                <a:stretch>
                  <a:fillRect l="-988" t="-4545" r="-1605" b="-1515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6DA5D121-41AC-E10D-1A88-A816889EE23C}"/>
              </a:ext>
            </a:extLst>
          </p:cNvPr>
          <p:cNvPicPr>
            <a:picLocks noChangeAspect="1"/>
          </p:cNvPicPr>
          <p:nvPr/>
        </p:nvPicPr>
        <p:blipFill>
          <a:blip r:embed="rId4"/>
          <a:stretch>
            <a:fillRect/>
          </a:stretch>
        </p:blipFill>
        <p:spPr>
          <a:xfrm>
            <a:off x="3440559" y="4211787"/>
            <a:ext cx="5537200" cy="596900"/>
          </a:xfrm>
          <a:prstGeom prst="rect">
            <a:avLst/>
          </a:prstGeom>
        </p:spPr>
      </p:pic>
      <p:sp>
        <p:nvSpPr>
          <p:cNvPr id="9" name="TextBox 8">
            <a:extLst>
              <a:ext uri="{FF2B5EF4-FFF2-40B4-BE49-F238E27FC236}">
                <a16:creationId xmlns:a16="http://schemas.microsoft.com/office/drawing/2014/main" id="{C8FDE556-CBD7-EC2F-DF52-5134E318E5FC}"/>
              </a:ext>
            </a:extLst>
          </p:cNvPr>
          <p:cNvSpPr txBox="1"/>
          <p:nvPr/>
        </p:nvSpPr>
        <p:spPr>
          <a:xfrm>
            <a:off x="1064522" y="4892660"/>
            <a:ext cx="10289274" cy="1200329"/>
          </a:xfrm>
          <a:prstGeom prst="rect">
            <a:avLst/>
          </a:prstGeom>
          <a:noFill/>
        </p:spPr>
        <p:txBody>
          <a:bodyPr wrap="square" rtlCol="0">
            <a:spAutoFit/>
          </a:bodyPr>
          <a:lstStyle/>
          <a:p>
            <a:r>
              <a:rPr lang="en-US" sz="2400" dirty="0"/>
              <a:t>Training is based on the optimization of the variational upper bound, which could be </a:t>
            </a:r>
            <a:r>
              <a:rPr lang="en-US" sz="2400" dirty="0" err="1"/>
              <a:t>reparameterized</a:t>
            </a:r>
            <a:r>
              <a:rPr lang="en-US" sz="2400" dirty="0"/>
              <a:t> based on the form of Eq. (10): </a:t>
            </a:r>
          </a:p>
          <a:p>
            <a:endParaRPr lang="en-US" sz="2400" dirty="0"/>
          </a:p>
        </p:txBody>
      </p:sp>
      <p:pic>
        <p:nvPicPr>
          <p:cNvPr id="11" name="Picture 10" descr="A square root of a mathematical equation&#10;&#10;Description automatically generated">
            <a:extLst>
              <a:ext uri="{FF2B5EF4-FFF2-40B4-BE49-F238E27FC236}">
                <a16:creationId xmlns:a16="http://schemas.microsoft.com/office/drawing/2014/main" id="{45383FB5-9397-1AD6-3A86-D5D9374C9EBF}"/>
              </a:ext>
            </a:extLst>
          </p:cNvPr>
          <p:cNvPicPr>
            <a:picLocks noChangeAspect="1"/>
          </p:cNvPicPr>
          <p:nvPr/>
        </p:nvPicPr>
        <p:blipFill>
          <a:blip r:embed="rId5"/>
          <a:stretch>
            <a:fillRect/>
          </a:stretch>
        </p:blipFill>
        <p:spPr>
          <a:xfrm>
            <a:off x="3905248" y="5737389"/>
            <a:ext cx="4965700" cy="711200"/>
          </a:xfrm>
          <a:prstGeom prst="rect">
            <a:avLst/>
          </a:prstGeom>
        </p:spPr>
      </p:pic>
    </p:spTree>
    <p:extLst>
      <p:ext uri="{BB962C8B-B14F-4D97-AF65-F5344CB8AC3E}">
        <p14:creationId xmlns:p14="http://schemas.microsoft.com/office/powerpoint/2010/main" val="2069950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5862-7C51-C450-7F19-2F19A5FF1105}"/>
              </a:ext>
            </a:extLst>
          </p:cNvPr>
          <p:cNvSpPr>
            <a:spLocks noGrp="1"/>
          </p:cNvSpPr>
          <p:nvPr>
            <p:ph type="title"/>
          </p:nvPr>
        </p:nvSpPr>
        <p:spPr/>
        <p:txBody>
          <a:bodyPr/>
          <a:lstStyle/>
          <a:p>
            <a:r>
              <a:rPr lang="en-US" b="1" dirty="0"/>
              <a:t>Diffusion Models</a:t>
            </a:r>
            <a:endParaRPr lang="en-US" dirty="0"/>
          </a:p>
        </p:txBody>
      </p:sp>
      <p:sp>
        <p:nvSpPr>
          <p:cNvPr id="3" name="Content Placeholder 2">
            <a:extLst>
              <a:ext uri="{FF2B5EF4-FFF2-40B4-BE49-F238E27FC236}">
                <a16:creationId xmlns:a16="http://schemas.microsoft.com/office/drawing/2014/main" id="{93282971-6365-A83F-A930-3D363210E00D}"/>
              </a:ext>
            </a:extLst>
          </p:cNvPr>
          <p:cNvSpPr>
            <a:spLocks noGrp="1"/>
          </p:cNvSpPr>
          <p:nvPr>
            <p:ph idx="1"/>
          </p:nvPr>
        </p:nvSpPr>
        <p:spPr/>
        <p:txBody>
          <a:bodyPr>
            <a:normAutofit/>
          </a:bodyPr>
          <a:lstStyle/>
          <a:p>
            <a:r>
              <a:rPr lang="en-US" sz="2400" dirty="0"/>
              <a:t>The reverse process is also a Markovian chain that samples the data from a learned Gaussian distribution at each timestep to remove the noise: </a:t>
            </a:r>
          </a:p>
          <a:p>
            <a:endParaRPr lang="en-US" sz="2400" dirty="0"/>
          </a:p>
        </p:txBody>
      </p:sp>
      <p:pic>
        <p:nvPicPr>
          <p:cNvPr id="5" name="Picture 4">
            <a:extLst>
              <a:ext uri="{FF2B5EF4-FFF2-40B4-BE49-F238E27FC236}">
                <a16:creationId xmlns:a16="http://schemas.microsoft.com/office/drawing/2014/main" id="{A5B9EB38-7F41-CCC3-1BE0-A3FC3D301825}"/>
              </a:ext>
            </a:extLst>
          </p:cNvPr>
          <p:cNvPicPr>
            <a:picLocks noChangeAspect="1"/>
          </p:cNvPicPr>
          <p:nvPr/>
        </p:nvPicPr>
        <p:blipFill>
          <a:blip r:embed="rId2"/>
          <a:stretch>
            <a:fillRect/>
          </a:stretch>
        </p:blipFill>
        <p:spPr>
          <a:xfrm>
            <a:off x="3594100" y="2614177"/>
            <a:ext cx="5003800" cy="45720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CC30775-C418-7939-B39D-6D94F101E4FC}"/>
                  </a:ext>
                </a:extLst>
              </p:cNvPr>
              <p:cNvSpPr txBox="1"/>
              <p:nvPr/>
            </p:nvSpPr>
            <p:spPr>
              <a:xfrm>
                <a:off x="1064522" y="3206314"/>
                <a:ext cx="10289275" cy="830997"/>
              </a:xfrm>
              <a:prstGeom prst="rect">
                <a:avLst/>
              </a:prstGeom>
              <a:noFill/>
            </p:spPr>
            <p:txBody>
              <a:bodyPr wrap="square" rtlCol="0">
                <a:spAutoFit/>
              </a:bodyPr>
              <a:lstStyle/>
              <a:p>
                <a:r>
                  <a:rPr lang="en-US" sz="2400" dirty="0"/>
                  <a:t>DDPM takes the variance as a fixed schedule guided by </a:t>
                </a:r>
                <a14:m>
                  <m:oMath xmlns:m="http://schemas.openxmlformats.org/officeDocument/2006/math">
                    <m:r>
                      <a:rPr lang="en-US" sz="2400" i="1" smtClean="0">
                        <a:latin typeface="Cambria Math" panose="02040503050406030204" pitchFamily="18" charset="0"/>
                        <a:ea typeface="Cambria Math" panose="02040503050406030204" pitchFamily="18" charset="0"/>
                      </a:rPr>
                      <m:t>𝛽</m:t>
                    </m:r>
                  </m:oMath>
                </a14:m>
                <a:r>
                  <a:rPr lang="en-US" sz="2400" dirty="0"/>
                  <a:t> and calculates the mean value with the approximation of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oMath>
                </a14:m>
                <a:r>
                  <a:rPr lang="en-US" sz="2400" dirty="0"/>
                  <a:t> given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oMath>
                </a14:m>
                <a:r>
                  <a:rPr lang="en-US" sz="2400" dirty="0"/>
                  <a:t>:</a:t>
                </a:r>
              </a:p>
            </p:txBody>
          </p:sp>
        </mc:Choice>
        <mc:Fallback>
          <p:sp>
            <p:nvSpPr>
              <p:cNvPr id="6" name="TextBox 5">
                <a:extLst>
                  <a:ext uri="{FF2B5EF4-FFF2-40B4-BE49-F238E27FC236}">
                    <a16:creationId xmlns:a16="http://schemas.microsoft.com/office/drawing/2014/main" id="{FCC30775-C418-7939-B39D-6D94F101E4FC}"/>
                  </a:ext>
                </a:extLst>
              </p:cNvPr>
              <p:cNvSpPr txBox="1">
                <a:spLocks noRot="1" noChangeAspect="1" noMove="1" noResize="1" noEditPoints="1" noAdjustHandles="1" noChangeArrowheads="1" noChangeShapeType="1" noTextEdit="1"/>
              </p:cNvSpPr>
              <p:nvPr/>
            </p:nvSpPr>
            <p:spPr>
              <a:xfrm>
                <a:off x="1064522" y="3206314"/>
                <a:ext cx="10289275" cy="830997"/>
              </a:xfrm>
              <a:prstGeom prst="rect">
                <a:avLst/>
              </a:prstGeom>
              <a:blipFill>
                <a:blip r:embed="rId3"/>
                <a:stretch>
                  <a:fillRect l="-988" t="-4545" r="-1605" b="-1515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6DA5D121-41AC-E10D-1A88-A816889EE23C}"/>
              </a:ext>
            </a:extLst>
          </p:cNvPr>
          <p:cNvPicPr>
            <a:picLocks noChangeAspect="1"/>
          </p:cNvPicPr>
          <p:nvPr/>
        </p:nvPicPr>
        <p:blipFill>
          <a:blip r:embed="rId4"/>
          <a:stretch>
            <a:fillRect/>
          </a:stretch>
        </p:blipFill>
        <p:spPr>
          <a:xfrm>
            <a:off x="3440559" y="4211787"/>
            <a:ext cx="5537200" cy="596900"/>
          </a:xfrm>
          <a:prstGeom prst="rect">
            <a:avLst/>
          </a:prstGeom>
        </p:spPr>
      </p:pic>
      <p:sp>
        <p:nvSpPr>
          <p:cNvPr id="9" name="TextBox 8">
            <a:extLst>
              <a:ext uri="{FF2B5EF4-FFF2-40B4-BE49-F238E27FC236}">
                <a16:creationId xmlns:a16="http://schemas.microsoft.com/office/drawing/2014/main" id="{C8FDE556-CBD7-EC2F-DF52-5134E318E5FC}"/>
              </a:ext>
            </a:extLst>
          </p:cNvPr>
          <p:cNvSpPr txBox="1"/>
          <p:nvPr/>
        </p:nvSpPr>
        <p:spPr>
          <a:xfrm>
            <a:off x="1064522" y="4892660"/>
            <a:ext cx="10289274" cy="1200329"/>
          </a:xfrm>
          <a:prstGeom prst="rect">
            <a:avLst/>
          </a:prstGeom>
          <a:noFill/>
        </p:spPr>
        <p:txBody>
          <a:bodyPr wrap="square" rtlCol="0">
            <a:spAutoFit/>
          </a:bodyPr>
          <a:lstStyle/>
          <a:p>
            <a:r>
              <a:rPr lang="en-US" sz="2400" dirty="0"/>
              <a:t>Training is based on the optimization of the variational upper bound, which could be </a:t>
            </a:r>
            <a:r>
              <a:rPr lang="en-US" sz="2400" dirty="0" err="1"/>
              <a:t>reparameterized</a:t>
            </a:r>
            <a:r>
              <a:rPr lang="en-US" sz="2400" dirty="0"/>
              <a:t> based on the form of Eq. (10): </a:t>
            </a:r>
          </a:p>
          <a:p>
            <a:endParaRPr lang="en-US" sz="2400" dirty="0"/>
          </a:p>
        </p:txBody>
      </p:sp>
      <p:pic>
        <p:nvPicPr>
          <p:cNvPr id="11" name="Picture 10" descr="A square root of a mathematical equation&#10;&#10;Description automatically generated">
            <a:extLst>
              <a:ext uri="{FF2B5EF4-FFF2-40B4-BE49-F238E27FC236}">
                <a16:creationId xmlns:a16="http://schemas.microsoft.com/office/drawing/2014/main" id="{45383FB5-9397-1AD6-3A86-D5D9374C9EBF}"/>
              </a:ext>
            </a:extLst>
          </p:cNvPr>
          <p:cNvPicPr>
            <a:picLocks noChangeAspect="1"/>
          </p:cNvPicPr>
          <p:nvPr/>
        </p:nvPicPr>
        <p:blipFill>
          <a:blip r:embed="rId5"/>
          <a:stretch>
            <a:fillRect/>
          </a:stretch>
        </p:blipFill>
        <p:spPr>
          <a:xfrm>
            <a:off x="3905248" y="5737389"/>
            <a:ext cx="4965700" cy="711200"/>
          </a:xfrm>
          <a:prstGeom prst="rect">
            <a:avLst/>
          </a:prstGeom>
        </p:spPr>
      </p:pic>
    </p:spTree>
    <p:extLst>
      <p:ext uri="{BB962C8B-B14F-4D97-AF65-F5344CB8AC3E}">
        <p14:creationId xmlns:p14="http://schemas.microsoft.com/office/powerpoint/2010/main" val="1653822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A9749-1880-26ED-4735-48314098DF84}"/>
              </a:ext>
            </a:extLst>
          </p:cNvPr>
          <p:cNvSpPr>
            <a:spLocks noGrp="1"/>
          </p:cNvSpPr>
          <p:nvPr>
            <p:ph type="title"/>
          </p:nvPr>
        </p:nvSpPr>
        <p:spPr/>
        <p:txBody>
          <a:bodyPr/>
          <a:lstStyle/>
          <a:p>
            <a:r>
              <a:rPr lang="en-US" b="1" dirty="0"/>
              <a:t>Diffusion Models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762415E-8E29-02AC-D73B-1A88974FAC5C}"/>
                  </a:ext>
                </a:extLst>
              </p:cNvPr>
              <p:cNvSpPr>
                <a:spLocks noGrp="1"/>
              </p:cNvSpPr>
              <p:nvPr>
                <p:ph idx="1"/>
              </p:nvPr>
            </p:nvSpPr>
            <p:spPr/>
            <p:txBody>
              <a:bodyPr/>
              <a:lstStyle/>
              <a:p>
                <a:r>
                  <a:rPr lang="en-US" dirty="0"/>
                  <a:t>Score-based diffusion models generalize the DDPM process using differential equations. Along a similar vein, score matching refers to the use of a score function to estimate the gradient of the dense probability function </a:t>
                </a:r>
                <a14:m>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𝑥</m:t>
                        </m:r>
                      </m:sub>
                    </m:sSub>
                    <m:r>
                      <a:rPr lang="en-US" b="0" i="1" smtClean="0">
                        <a:latin typeface="Cambria Math" panose="02040503050406030204" pitchFamily="18" charset="0"/>
                        <a:ea typeface="Cambria Math" panose="02040503050406030204" pitchFamily="18" charset="0"/>
                      </a:rPr>
                      <m:t>𝑙𝑜𝑔𝑃</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a14:m>
                <a:r>
                  <a:rPr lang="en-US" dirty="0"/>
                  <a:t>. In diffusion models, this could be applied using stochastic differential equations (SDE): </a:t>
                </a:r>
              </a:p>
              <a:p>
                <a:endParaRPr lang="en-US" dirty="0"/>
              </a:p>
            </p:txBody>
          </p:sp>
        </mc:Choice>
        <mc:Fallback>
          <p:sp>
            <p:nvSpPr>
              <p:cNvPr id="3" name="Content Placeholder 2">
                <a:extLst>
                  <a:ext uri="{FF2B5EF4-FFF2-40B4-BE49-F238E27FC236}">
                    <a16:creationId xmlns:a16="http://schemas.microsoft.com/office/drawing/2014/main" id="{5762415E-8E29-02AC-D73B-1A88974FAC5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2DB7D34-3A73-238C-9E07-73FAC2AD89A7}"/>
              </a:ext>
            </a:extLst>
          </p:cNvPr>
          <p:cNvPicPr>
            <a:picLocks noChangeAspect="1"/>
          </p:cNvPicPr>
          <p:nvPr/>
        </p:nvPicPr>
        <p:blipFill>
          <a:blip r:embed="rId3"/>
          <a:stretch>
            <a:fillRect/>
          </a:stretch>
        </p:blipFill>
        <p:spPr>
          <a:xfrm>
            <a:off x="4159250" y="4209423"/>
            <a:ext cx="3873500" cy="431800"/>
          </a:xfrm>
          <a:prstGeom prst="rect">
            <a:avLst/>
          </a:prstGeom>
        </p:spPr>
      </p:pic>
    </p:spTree>
    <p:extLst>
      <p:ext uri="{BB962C8B-B14F-4D97-AF65-F5344CB8AC3E}">
        <p14:creationId xmlns:p14="http://schemas.microsoft.com/office/powerpoint/2010/main" val="479617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A9749-1880-26ED-4735-48314098DF84}"/>
              </a:ext>
            </a:extLst>
          </p:cNvPr>
          <p:cNvSpPr>
            <a:spLocks noGrp="1"/>
          </p:cNvSpPr>
          <p:nvPr>
            <p:ph type="title"/>
          </p:nvPr>
        </p:nvSpPr>
        <p:spPr/>
        <p:txBody>
          <a:bodyPr/>
          <a:lstStyle/>
          <a:p>
            <a:r>
              <a:rPr lang="en-US" b="1" dirty="0"/>
              <a:t>Diffusion Models</a:t>
            </a:r>
            <a:endParaRPr lang="en-US" dirty="0"/>
          </a:p>
        </p:txBody>
      </p:sp>
      <p:sp>
        <p:nvSpPr>
          <p:cNvPr id="3" name="Content Placeholder 2">
            <a:extLst>
              <a:ext uri="{FF2B5EF4-FFF2-40B4-BE49-F238E27FC236}">
                <a16:creationId xmlns:a16="http://schemas.microsoft.com/office/drawing/2014/main" id="{5762415E-8E29-02AC-D73B-1A88974FAC5C}"/>
              </a:ext>
            </a:extLst>
          </p:cNvPr>
          <p:cNvSpPr>
            <a:spLocks noGrp="1"/>
          </p:cNvSpPr>
          <p:nvPr>
            <p:ph idx="1"/>
          </p:nvPr>
        </p:nvSpPr>
        <p:spPr/>
        <p:txBody>
          <a:bodyPr/>
          <a:lstStyle/>
          <a:p>
            <a:r>
              <a:rPr lang="en-US" sz="2400" dirty="0"/>
              <a:t>SDE diffusion model takes the denoising score matching approach via continuous time generalization of the DDPM loss function to train the score model: </a:t>
            </a:r>
          </a:p>
          <a:p>
            <a:endParaRPr lang="en-US" dirty="0"/>
          </a:p>
          <a:p>
            <a:endParaRPr lang="en-US" dirty="0"/>
          </a:p>
          <a:p>
            <a:r>
              <a:rPr lang="en-US" sz="2400" dirty="0"/>
              <a:t>The reverse process also matches a diffusion process, yielding the result of: </a:t>
            </a:r>
          </a:p>
          <a:p>
            <a:endParaRPr lang="en-US" sz="2400" dirty="0"/>
          </a:p>
          <a:p>
            <a:r>
              <a:rPr lang="en-US" sz="2400" dirty="0"/>
              <a:t>Such reverse process could alternatively be represented by an ordinary differential equation (ODE): </a:t>
            </a:r>
          </a:p>
          <a:p>
            <a:endParaRPr lang="en-US" sz="2400" dirty="0"/>
          </a:p>
          <a:p>
            <a:endParaRPr lang="en-US" dirty="0"/>
          </a:p>
          <a:p>
            <a:endParaRPr lang="en-US" dirty="0"/>
          </a:p>
        </p:txBody>
      </p:sp>
      <p:pic>
        <p:nvPicPr>
          <p:cNvPr id="6" name="Picture 5" descr="A group of math symbols&#10;&#10;Description automatically generated">
            <a:extLst>
              <a:ext uri="{FF2B5EF4-FFF2-40B4-BE49-F238E27FC236}">
                <a16:creationId xmlns:a16="http://schemas.microsoft.com/office/drawing/2014/main" id="{9CB7ED01-5252-0580-1F06-12376DCC0C1B}"/>
              </a:ext>
            </a:extLst>
          </p:cNvPr>
          <p:cNvPicPr>
            <a:picLocks noChangeAspect="1"/>
          </p:cNvPicPr>
          <p:nvPr/>
        </p:nvPicPr>
        <p:blipFill>
          <a:blip r:embed="rId2"/>
          <a:stretch>
            <a:fillRect/>
          </a:stretch>
        </p:blipFill>
        <p:spPr>
          <a:xfrm>
            <a:off x="3492500" y="2566727"/>
            <a:ext cx="5207000" cy="698500"/>
          </a:xfrm>
          <a:prstGeom prst="rect">
            <a:avLst/>
          </a:prstGeom>
        </p:spPr>
      </p:pic>
      <p:pic>
        <p:nvPicPr>
          <p:cNvPr id="8" name="Picture 7">
            <a:extLst>
              <a:ext uri="{FF2B5EF4-FFF2-40B4-BE49-F238E27FC236}">
                <a16:creationId xmlns:a16="http://schemas.microsoft.com/office/drawing/2014/main" id="{598E941B-ECED-511B-C57E-70A996EEC264}"/>
              </a:ext>
            </a:extLst>
          </p:cNvPr>
          <p:cNvPicPr>
            <a:picLocks noChangeAspect="1"/>
          </p:cNvPicPr>
          <p:nvPr/>
        </p:nvPicPr>
        <p:blipFill>
          <a:blip r:embed="rId3"/>
          <a:stretch>
            <a:fillRect/>
          </a:stretch>
        </p:blipFill>
        <p:spPr>
          <a:xfrm>
            <a:off x="3683000" y="4001294"/>
            <a:ext cx="4826000" cy="406400"/>
          </a:xfrm>
          <a:prstGeom prst="rect">
            <a:avLst/>
          </a:prstGeom>
        </p:spPr>
      </p:pic>
      <p:pic>
        <p:nvPicPr>
          <p:cNvPr id="10" name="Picture 9" descr="A black text with a triangle and a triangle&#10;&#10;Description automatically generated">
            <a:extLst>
              <a:ext uri="{FF2B5EF4-FFF2-40B4-BE49-F238E27FC236}">
                <a16:creationId xmlns:a16="http://schemas.microsoft.com/office/drawing/2014/main" id="{6892A4F4-B1E7-D5BA-5E58-FE3CF7E19A3D}"/>
              </a:ext>
            </a:extLst>
          </p:cNvPr>
          <p:cNvPicPr>
            <a:picLocks noChangeAspect="1"/>
          </p:cNvPicPr>
          <p:nvPr/>
        </p:nvPicPr>
        <p:blipFill>
          <a:blip r:embed="rId4"/>
          <a:stretch>
            <a:fillRect/>
          </a:stretch>
        </p:blipFill>
        <p:spPr>
          <a:xfrm>
            <a:off x="3752850" y="5479980"/>
            <a:ext cx="4686300" cy="673100"/>
          </a:xfrm>
          <a:prstGeom prst="rect">
            <a:avLst/>
          </a:prstGeom>
        </p:spPr>
      </p:pic>
    </p:spTree>
    <p:extLst>
      <p:ext uri="{BB962C8B-B14F-4D97-AF65-F5344CB8AC3E}">
        <p14:creationId xmlns:p14="http://schemas.microsoft.com/office/powerpoint/2010/main" val="4099735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ze">
            <a:extLst>
              <a:ext uri="{FF2B5EF4-FFF2-40B4-BE49-F238E27FC236}">
                <a16:creationId xmlns:a16="http://schemas.microsoft.com/office/drawing/2014/main" id="{12247579-43A3-9B32-DEAE-65691CB7788C}"/>
              </a:ext>
            </a:extLst>
          </p:cNvPr>
          <p:cNvPicPr>
            <a:picLocks noChangeAspect="1"/>
          </p:cNvPicPr>
          <p:nvPr/>
        </p:nvPicPr>
        <p:blipFill rotWithShape="1">
          <a:blip r:embed="rId2"/>
          <a:srcRect t="9091" r="23298"/>
          <a:stretch/>
        </p:blipFill>
        <p:spPr>
          <a:xfrm>
            <a:off x="3523488" y="10"/>
            <a:ext cx="8668512" cy="6857990"/>
          </a:xfrm>
          <a:prstGeom prst="rect">
            <a:avLst/>
          </a:prstGeom>
        </p:spPr>
      </p:pic>
      <p:sp>
        <p:nvSpPr>
          <p:cNvPr id="21" name="Rectangle 2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97D0A0-4948-027A-339C-64B14D09C0A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Challenges</a:t>
            </a:r>
          </a:p>
        </p:txBody>
      </p:sp>
      <p:sp>
        <p:nvSpPr>
          <p:cNvPr id="23" name="Rectangle 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632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32CA6A-2533-4944-9534-9A87A2EA6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39B42B-EB77-22C2-0757-AC9E5DE75D4E}"/>
              </a:ext>
            </a:extLst>
          </p:cNvPr>
          <p:cNvSpPr>
            <a:spLocks noGrp="1"/>
          </p:cNvSpPr>
          <p:nvPr>
            <p:ph type="title"/>
          </p:nvPr>
        </p:nvSpPr>
        <p:spPr>
          <a:xfrm>
            <a:off x="731521" y="1170431"/>
            <a:ext cx="4875904" cy="5138923"/>
          </a:xfrm>
        </p:spPr>
        <p:txBody>
          <a:bodyPr anchor="ctr">
            <a:normAutofit/>
          </a:bodyPr>
          <a:lstStyle/>
          <a:p>
            <a:r>
              <a:rPr lang="en-US" sz="5400" b="1">
                <a:solidFill>
                  <a:schemeClr val="tx2"/>
                </a:solidFill>
              </a:rPr>
              <a:t>Challenges: </a:t>
            </a:r>
            <a:r>
              <a:rPr lang="en-US" sz="5400" b="1" i="0" u="none">
                <a:solidFill>
                  <a:schemeClr val="tx2"/>
                </a:solidFill>
              </a:rPr>
              <a:t>Computational Issues</a:t>
            </a:r>
            <a:r>
              <a:rPr lang="en-US" sz="5400" b="1">
                <a:solidFill>
                  <a:schemeClr val="tx2"/>
                </a:solidFill>
              </a:rPr>
              <a:t> </a:t>
            </a:r>
          </a:p>
        </p:txBody>
      </p:sp>
      <p:cxnSp>
        <p:nvCxnSpPr>
          <p:cNvPr id="11" name="Straight Connector 10">
            <a:extLst>
              <a:ext uri="{FF2B5EF4-FFF2-40B4-BE49-F238E27FC236}">
                <a16:creationId xmlns:a16="http://schemas.microsoft.com/office/drawing/2014/main" id="{4CE44FE1-0DFB-4432-B6F1-7BB653044F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D7C4AD9-61C7-4AB6-AAD1-C303A8BE36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8685BF2-60B4-41A0-9B16-61CD8CC782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16" name="Straight Connector 15">
              <a:extLst>
                <a:ext uri="{FF2B5EF4-FFF2-40B4-BE49-F238E27FC236}">
                  <a16:creationId xmlns:a16="http://schemas.microsoft.com/office/drawing/2014/main" id="{64B9126E-B366-45E7-A556-442F4D1620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EB6BA6E-8873-4A6F-9AB0-395D23D7D6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28826038-8DA8-F4E6-7494-83EB3C5C2A4F}"/>
              </a:ext>
            </a:extLst>
          </p:cNvPr>
          <p:cNvGraphicFramePr>
            <a:graphicFrameLocks noGrp="1"/>
          </p:cNvGraphicFramePr>
          <p:nvPr>
            <p:ph idx="1"/>
            <p:extLst>
              <p:ext uri="{D42A27DB-BD31-4B8C-83A1-F6EECF244321}">
                <p14:modId xmlns:p14="http://schemas.microsoft.com/office/powerpoint/2010/main" val="1944315313"/>
              </p:ext>
            </p:extLst>
          </p:nvPr>
        </p:nvGraphicFramePr>
        <p:xfrm>
          <a:off x="6361049" y="210312"/>
          <a:ext cx="5581003" cy="59666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7089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lluminated server room panel">
            <a:extLst>
              <a:ext uri="{FF2B5EF4-FFF2-40B4-BE49-F238E27FC236}">
                <a16:creationId xmlns:a16="http://schemas.microsoft.com/office/drawing/2014/main" id="{FEC9BB85-5732-4143-511E-C7AB58D7F893}"/>
              </a:ext>
            </a:extLst>
          </p:cNvPr>
          <p:cNvPicPr>
            <a:picLocks noChangeAspect="1"/>
          </p:cNvPicPr>
          <p:nvPr/>
        </p:nvPicPr>
        <p:blipFill rotWithShape="1">
          <a:blip r:embed="rId2"/>
          <a:srcRect l="11064" r="17795" b="-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1" name="Freeform: Shape 10">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39B42B-EB77-22C2-0757-AC9E5DE75D4E}"/>
              </a:ext>
            </a:extLst>
          </p:cNvPr>
          <p:cNvSpPr>
            <a:spLocks noGrp="1"/>
          </p:cNvSpPr>
          <p:nvPr>
            <p:ph type="title"/>
          </p:nvPr>
        </p:nvSpPr>
        <p:spPr>
          <a:xfrm>
            <a:off x="374904" y="856488"/>
            <a:ext cx="4992624" cy="1243584"/>
          </a:xfrm>
        </p:spPr>
        <p:txBody>
          <a:bodyPr anchor="ctr">
            <a:normAutofit/>
          </a:bodyPr>
          <a:lstStyle/>
          <a:p>
            <a:r>
              <a:rPr lang="en-US" sz="3400" b="1"/>
              <a:t>Challenges: </a:t>
            </a:r>
            <a:r>
              <a:rPr lang="en-US" sz="3400" b="1" i="0" u="none"/>
              <a:t>Computational Issues</a:t>
            </a:r>
            <a:r>
              <a:rPr lang="en-US" sz="3400" b="1"/>
              <a:t> </a:t>
            </a:r>
          </a:p>
        </p:txBody>
      </p:sp>
      <p:sp>
        <p:nvSpPr>
          <p:cNvPr id="15" name="Rectangle 14">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1" name="Content Placeholder 2">
            <a:extLst>
              <a:ext uri="{FF2B5EF4-FFF2-40B4-BE49-F238E27FC236}">
                <a16:creationId xmlns:a16="http://schemas.microsoft.com/office/drawing/2014/main" id="{D0A2D8A9-0CB3-493A-6B6C-2D6A23D9AF6D}"/>
              </a:ext>
            </a:extLst>
          </p:cNvPr>
          <p:cNvGraphicFramePr>
            <a:graphicFrameLocks noGrp="1"/>
          </p:cNvGraphicFramePr>
          <p:nvPr>
            <p:ph idx="1"/>
          </p:nvPr>
        </p:nvGraphicFramePr>
        <p:xfrm>
          <a:off x="374904" y="2522949"/>
          <a:ext cx="5065776" cy="3402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6482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B42B-EB77-22C2-0757-AC9E5DE75D4E}"/>
              </a:ext>
            </a:extLst>
          </p:cNvPr>
          <p:cNvSpPr>
            <a:spLocks noGrp="1"/>
          </p:cNvSpPr>
          <p:nvPr>
            <p:ph type="title"/>
          </p:nvPr>
        </p:nvSpPr>
        <p:spPr>
          <a:xfrm>
            <a:off x="876693" y="741391"/>
            <a:ext cx="4355265" cy="1616203"/>
          </a:xfrm>
        </p:spPr>
        <p:txBody>
          <a:bodyPr anchor="b">
            <a:normAutofit/>
          </a:bodyPr>
          <a:lstStyle/>
          <a:p>
            <a:r>
              <a:rPr lang="en-US" sz="3200" b="1"/>
              <a:t>Challenges: Ethical Dilemmas</a:t>
            </a:r>
          </a:p>
        </p:txBody>
      </p:sp>
      <p:sp>
        <p:nvSpPr>
          <p:cNvPr id="3" name="Content Placeholder 2">
            <a:extLst>
              <a:ext uri="{FF2B5EF4-FFF2-40B4-BE49-F238E27FC236}">
                <a16:creationId xmlns:a16="http://schemas.microsoft.com/office/drawing/2014/main" id="{D1A19319-89C5-9519-7190-97E22EF6BDC4}"/>
              </a:ext>
            </a:extLst>
          </p:cNvPr>
          <p:cNvSpPr>
            <a:spLocks noGrp="1"/>
          </p:cNvSpPr>
          <p:nvPr>
            <p:ph idx="1"/>
          </p:nvPr>
        </p:nvSpPr>
        <p:spPr>
          <a:xfrm>
            <a:off x="876692" y="2533476"/>
            <a:ext cx="4355265" cy="3447832"/>
          </a:xfrm>
        </p:spPr>
        <p:txBody>
          <a:bodyPr anchor="t">
            <a:normAutofit/>
          </a:bodyPr>
          <a:lstStyle/>
          <a:p>
            <a:r>
              <a:rPr lang="en-US" sz="1900" b="1" dirty="0"/>
              <a:t>Deepfakes</a:t>
            </a:r>
            <a:r>
              <a:rPr lang="en-US" sz="1900" dirty="0"/>
              <a:t>: Risks of misinformation and identity theft.</a:t>
            </a:r>
          </a:p>
          <a:p>
            <a:r>
              <a:rPr lang="en-US" sz="1900" b="1" dirty="0"/>
              <a:t>Bias and Fairness</a:t>
            </a:r>
            <a:r>
              <a:rPr lang="en-US" sz="1900" dirty="0"/>
              <a:t>: The perpetuation of stereotypes through AI algorithms.</a:t>
            </a:r>
          </a:p>
          <a:p>
            <a:r>
              <a:rPr lang="en-US" sz="1900" b="1" dirty="0"/>
              <a:t>Consent</a:t>
            </a:r>
            <a:r>
              <a:rPr lang="en-US" sz="1900" dirty="0"/>
              <a:t>: Ethical implications of generating images or videos of individuals without their explicit consent.</a:t>
            </a:r>
          </a:p>
          <a:p>
            <a:r>
              <a:rPr lang="en-US" sz="1900" b="1" dirty="0"/>
              <a:t>Data Privacy</a:t>
            </a:r>
            <a:r>
              <a:rPr lang="en-US" sz="1900" dirty="0"/>
              <a:t>: Risks associated with the use and storage of personal data for training models.</a:t>
            </a:r>
          </a:p>
          <a:p>
            <a:endParaRPr lang="en-US" sz="1900" dirty="0"/>
          </a:p>
        </p:txBody>
      </p:sp>
      <p:pic>
        <p:nvPicPr>
          <p:cNvPr id="5" name="Picture 4" descr="Padlock on computer motherboard">
            <a:extLst>
              <a:ext uri="{FF2B5EF4-FFF2-40B4-BE49-F238E27FC236}">
                <a16:creationId xmlns:a16="http://schemas.microsoft.com/office/drawing/2014/main" id="{A4B8A110-D3E8-DCE1-254C-59CE9DBAB9C6}"/>
              </a:ext>
            </a:extLst>
          </p:cNvPr>
          <p:cNvPicPr>
            <a:picLocks noChangeAspect="1"/>
          </p:cNvPicPr>
          <p:nvPr/>
        </p:nvPicPr>
        <p:blipFill rotWithShape="1">
          <a:blip r:embed="rId2"/>
          <a:srcRect l="8656" r="32010" b="-1"/>
          <a:stretch/>
        </p:blipFill>
        <p:spPr>
          <a:xfrm>
            <a:off x="6096000" y="10"/>
            <a:ext cx="6095999"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1945638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B42B-EB77-22C2-0757-AC9E5DE75D4E}"/>
              </a:ext>
            </a:extLst>
          </p:cNvPr>
          <p:cNvSpPr>
            <a:spLocks noGrp="1"/>
          </p:cNvSpPr>
          <p:nvPr>
            <p:ph type="title"/>
          </p:nvPr>
        </p:nvSpPr>
        <p:spPr/>
        <p:txBody>
          <a:bodyPr/>
          <a:lstStyle/>
          <a:p>
            <a:r>
              <a:rPr lang="en-US" b="1" dirty="0"/>
              <a:t>Challenges: Ethical Dilemmas</a:t>
            </a:r>
          </a:p>
        </p:txBody>
      </p:sp>
      <p:graphicFrame>
        <p:nvGraphicFramePr>
          <p:cNvPr id="5" name="Content Placeholder 2">
            <a:extLst>
              <a:ext uri="{FF2B5EF4-FFF2-40B4-BE49-F238E27FC236}">
                <a16:creationId xmlns:a16="http://schemas.microsoft.com/office/drawing/2014/main" id="{F5AC7FFB-B13E-CA4E-79DA-F017D46D166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7041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020D13-36AD-0B90-ACAD-DDF61010006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a:t>Introduction</a:t>
            </a:r>
          </a:p>
        </p:txBody>
      </p:sp>
      <p:sp>
        <p:nvSpPr>
          <p:cNvPr id="21" name="!!accent">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A close-up of a spiral&#10;&#10;Description automatically generated">
            <a:extLst>
              <a:ext uri="{FF2B5EF4-FFF2-40B4-BE49-F238E27FC236}">
                <a16:creationId xmlns:a16="http://schemas.microsoft.com/office/drawing/2014/main" id="{04700627-4814-193C-646F-FF63BB276E99}"/>
              </a:ext>
            </a:extLst>
          </p:cNvPr>
          <p:cNvPicPr>
            <a:picLocks noChangeAspect="1"/>
          </p:cNvPicPr>
          <p:nvPr/>
        </p:nvPicPr>
        <p:blipFill rotWithShape="1">
          <a:blip r:embed="rId2"/>
          <a:srcRect l="2242" r="17667"/>
          <a:stretch/>
        </p:blipFill>
        <p:spPr>
          <a:xfrm>
            <a:off x="4868487" y="10"/>
            <a:ext cx="7323513" cy="6857990"/>
          </a:xfrm>
          <a:prstGeom prst="rect">
            <a:avLst/>
          </a:prstGeom>
        </p:spPr>
      </p:pic>
    </p:spTree>
    <p:extLst>
      <p:ext uri="{BB962C8B-B14F-4D97-AF65-F5344CB8AC3E}">
        <p14:creationId xmlns:p14="http://schemas.microsoft.com/office/powerpoint/2010/main" val="4068231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white lines connected with dots">
            <a:extLst>
              <a:ext uri="{FF2B5EF4-FFF2-40B4-BE49-F238E27FC236}">
                <a16:creationId xmlns:a16="http://schemas.microsoft.com/office/drawing/2014/main" id="{CE068887-C929-5FC1-0222-3C4555C635EF}"/>
              </a:ext>
            </a:extLst>
          </p:cNvPr>
          <p:cNvPicPr>
            <a:picLocks noChangeAspect="1"/>
          </p:cNvPicPr>
          <p:nvPr/>
        </p:nvPicPr>
        <p:blipFill rotWithShape="1">
          <a:blip r:embed="rId2"/>
          <a:srcRect l="33766" r="12962"/>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39B42B-EB77-22C2-0757-AC9E5DE75D4E}"/>
              </a:ext>
            </a:extLst>
          </p:cNvPr>
          <p:cNvSpPr>
            <a:spLocks noGrp="1"/>
          </p:cNvSpPr>
          <p:nvPr>
            <p:ph type="title"/>
          </p:nvPr>
        </p:nvSpPr>
        <p:spPr>
          <a:xfrm>
            <a:off x="761801" y="328512"/>
            <a:ext cx="4778387" cy="1628970"/>
          </a:xfrm>
        </p:spPr>
        <p:txBody>
          <a:bodyPr anchor="ctr">
            <a:normAutofit/>
          </a:bodyPr>
          <a:lstStyle/>
          <a:p>
            <a:r>
              <a:rPr lang="en-US" sz="4000" b="1"/>
              <a:t>Challenges: Video Consistency</a:t>
            </a:r>
          </a:p>
        </p:txBody>
      </p:sp>
      <p:sp>
        <p:nvSpPr>
          <p:cNvPr id="3" name="Content Placeholder 2">
            <a:extLst>
              <a:ext uri="{FF2B5EF4-FFF2-40B4-BE49-F238E27FC236}">
                <a16:creationId xmlns:a16="http://schemas.microsoft.com/office/drawing/2014/main" id="{D1A19319-89C5-9519-7190-97E22EF6BDC4}"/>
              </a:ext>
            </a:extLst>
          </p:cNvPr>
          <p:cNvSpPr>
            <a:spLocks noGrp="1"/>
          </p:cNvSpPr>
          <p:nvPr>
            <p:ph idx="1"/>
          </p:nvPr>
        </p:nvSpPr>
        <p:spPr>
          <a:xfrm>
            <a:off x="761801" y="2884929"/>
            <a:ext cx="4659756" cy="3374137"/>
          </a:xfrm>
        </p:spPr>
        <p:txBody>
          <a:bodyPr anchor="ctr">
            <a:normAutofit/>
          </a:bodyPr>
          <a:lstStyle/>
          <a:p>
            <a:r>
              <a:rPr lang="en-US" sz="2000" b="1" dirty="0"/>
              <a:t>Frame-to-Frame Consistency</a:t>
            </a:r>
            <a:r>
              <a:rPr lang="en-US" sz="2000" dirty="0"/>
              <a:t>: Ensuring visual elements remain stable across consecutive frames.</a:t>
            </a:r>
          </a:p>
          <a:p>
            <a:r>
              <a:rPr lang="en-US" sz="2000" b="1" dirty="0"/>
              <a:t>Temporal Coherence</a:t>
            </a:r>
            <a:r>
              <a:rPr lang="en-US" sz="2000" dirty="0"/>
              <a:t>: Maintaining the integrity of dynamic scenes over time.</a:t>
            </a:r>
          </a:p>
          <a:p>
            <a:r>
              <a:rPr lang="en-US" sz="2000" b="1" dirty="0"/>
              <a:t>Object Tracking</a:t>
            </a:r>
            <a:r>
              <a:rPr lang="en-US" sz="2000" dirty="0"/>
              <a:t>: Difficulties in consistently identifying and following objects throughout a video.</a:t>
            </a:r>
          </a:p>
          <a:p>
            <a:endParaRPr lang="en-US" sz="2000" dirty="0"/>
          </a:p>
        </p:txBody>
      </p:sp>
    </p:spTree>
    <p:extLst>
      <p:ext uri="{BB962C8B-B14F-4D97-AF65-F5344CB8AC3E}">
        <p14:creationId xmlns:p14="http://schemas.microsoft.com/office/powerpoint/2010/main" val="84043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B42B-EB77-22C2-0757-AC9E5DE75D4E}"/>
              </a:ext>
            </a:extLst>
          </p:cNvPr>
          <p:cNvSpPr>
            <a:spLocks noGrp="1"/>
          </p:cNvSpPr>
          <p:nvPr>
            <p:ph type="title"/>
          </p:nvPr>
        </p:nvSpPr>
        <p:spPr/>
        <p:txBody>
          <a:bodyPr/>
          <a:lstStyle/>
          <a:p>
            <a:r>
              <a:rPr lang="en-US" b="1" dirty="0"/>
              <a:t>Challenges: Video Consistency</a:t>
            </a:r>
          </a:p>
        </p:txBody>
      </p:sp>
      <p:graphicFrame>
        <p:nvGraphicFramePr>
          <p:cNvPr id="5" name="Content Placeholder 2">
            <a:extLst>
              <a:ext uri="{FF2B5EF4-FFF2-40B4-BE49-F238E27FC236}">
                <a16:creationId xmlns:a16="http://schemas.microsoft.com/office/drawing/2014/main" id="{A1511478-6764-1051-935B-6261111AFEE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1778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ng exposure shot from a moving train">
            <a:extLst>
              <a:ext uri="{FF2B5EF4-FFF2-40B4-BE49-F238E27FC236}">
                <a16:creationId xmlns:a16="http://schemas.microsoft.com/office/drawing/2014/main" id="{F73A4ED6-00CE-A6A0-029B-1AE24F9F15AF}"/>
              </a:ext>
            </a:extLst>
          </p:cNvPr>
          <p:cNvPicPr>
            <a:picLocks noChangeAspect="1"/>
          </p:cNvPicPr>
          <p:nvPr/>
        </p:nvPicPr>
        <p:blipFill rotWithShape="1">
          <a:blip r:embed="rId2"/>
          <a:srcRect t="9091" r="23872"/>
          <a:stretch/>
        </p:blipFill>
        <p:spPr>
          <a:xfrm>
            <a:off x="3523488" y="10"/>
            <a:ext cx="8668512" cy="6857990"/>
          </a:xfrm>
          <a:prstGeom prst="rect">
            <a:avLst/>
          </a:prstGeom>
        </p:spPr>
      </p:pic>
      <p:sp>
        <p:nvSpPr>
          <p:cNvPr id="35" name="Rectangle 3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3F6A22-DB0D-88D0-07D8-CD1E9E6BD81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t>Future Directions </a:t>
            </a:r>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5959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6FAF9-C75A-04FE-4BDD-79F5627EA7B1}"/>
              </a:ext>
            </a:extLst>
          </p:cNvPr>
          <p:cNvSpPr>
            <a:spLocks noGrp="1"/>
          </p:cNvSpPr>
          <p:nvPr>
            <p:ph type="title"/>
          </p:nvPr>
        </p:nvSpPr>
        <p:spPr/>
        <p:txBody>
          <a:bodyPr/>
          <a:lstStyle/>
          <a:p>
            <a:r>
              <a:rPr lang="en-US" b="1" i="0" u="none" dirty="0"/>
              <a:t>Future Development</a:t>
            </a:r>
            <a:r>
              <a:rPr lang="zh-CN" altLang="en-US" b="1" i="0" u="none" dirty="0"/>
              <a:t> </a:t>
            </a:r>
            <a:r>
              <a:rPr lang="en-US" altLang="zh-CN" b="1" i="0" u="none" dirty="0"/>
              <a:t>Trend</a:t>
            </a:r>
            <a:endParaRPr lang="en-US" b="1" dirty="0"/>
          </a:p>
        </p:txBody>
      </p:sp>
      <p:graphicFrame>
        <p:nvGraphicFramePr>
          <p:cNvPr id="5" name="Content Placeholder 2">
            <a:extLst>
              <a:ext uri="{FF2B5EF4-FFF2-40B4-BE49-F238E27FC236}">
                <a16:creationId xmlns:a16="http://schemas.microsoft.com/office/drawing/2014/main" id="{8BDA1119-588A-0892-8598-89B87B61305B}"/>
              </a:ext>
            </a:extLst>
          </p:cNvPr>
          <p:cNvGraphicFramePr>
            <a:graphicFrameLocks noGrp="1"/>
          </p:cNvGraphicFramePr>
          <p:nvPr>
            <p:ph idx="1"/>
            <p:extLst>
              <p:ext uri="{D42A27DB-BD31-4B8C-83A1-F6EECF244321}">
                <p14:modId xmlns:p14="http://schemas.microsoft.com/office/powerpoint/2010/main" val="28801889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8570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B739A-C8EF-3E3D-096E-E10DD68E061C}"/>
              </a:ext>
            </a:extLst>
          </p:cNvPr>
          <p:cNvSpPr>
            <a:spLocks noGrp="1"/>
          </p:cNvSpPr>
          <p:nvPr>
            <p:ph type="title"/>
          </p:nvPr>
        </p:nvSpPr>
        <p:spPr/>
        <p:txBody>
          <a:bodyPr/>
          <a:lstStyle/>
          <a:p>
            <a:r>
              <a:rPr lang="en-US" b="1" dirty="0"/>
              <a:t>Conclusion</a:t>
            </a:r>
          </a:p>
        </p:txBody>
      </p:sp>
      <p:pic>
        <p:nvPicPr>
          <p:cNvPr id="8" name="Content Placeholder 7" descr="A diagram of a methodologies&#10;&#10;Description automatically generated with medium confidence">
            <a:extLst>
              <a:ext uri="{FF2B5EF4-FFF2-40B4-BE49-F238E27FC236}">
                <a16:creationId xmlns:a16="http://schemas.microsoft.com/office/drawing/2014/main" id="{75AA3215-7F94-8BDA-67C3-8D5AF64D084D}"/>
              </a:ext>
            </a:extLst>
          </p:cNvPr>
          <p:cNvPicPr>
            <a:picLocks noGrp="1" noChangeAspect="1"/>
          </p:cNvPicPr>
          <p:nvPr>
            <p:ph idx="1"/>
          </p:nvPr>
        </p:nvPicPr>
        <p:blipFill>
          <a:blip r:embed="rId2"/>
          <a:stretch>
            <a:fillRect/>
          </a:stretch>
        </p:blipFill>
        <p:spPr>
          <a:xfrm>
            <a:off x="1876966" y="1690688"/>
            <a:ext cx="8438067" cy="4351338"/>
          </a:xfrm>
        </p:spPr>
      </p:pic>
    </p:spTree>
    <p:extLst>
      <p:ext uri="{BB962C8B-B14F-4D97-AF65-F5344CB8AC3E}">
        <p14:creationId xmlns:p14="http://schemas.microsoft.com/office/powerpoint/2010/main" val="301580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726A-6ADD-C56E-0627-3FCFCC457F0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2EE4D45-3DFC-5B43-9280-024B9B9555E5}"/>
              </a:ext>
            </a:extLst>
          </p:cNvPr>
          <p:cNvSpPr>
            <a:spLocks noGrp="1"/>
          </p:cNvSpPr>
          <p:nvPr>
            <p:ph idx="1"/>
          </p:nvPr>
        </p:nvSpPr>
        <p:spPr/>
        <p:txBody>
          <a:bodyPr>
            <a:noAutofit/>
          </a:bodyPr>
          <a:lstStyle/>
          <a:p>
            <a:r>
              <a:rPr lang="en-US" sz="1200" dirty="0">
                <a:hlinkClick r:id="rId2"/>
              </a:rPr>
              <a:t>https://openai.com/dall-e-3</a:t>
            </a:r>
            <a:endParaRPr lang="en-US" sz="1200" dirty="0"/>
          </a:p>
          <a:p>
            <a:r>
              <a:rPr lang="en-US" sz="1200" dirty="0">
                <a:hlinkClick r:id="rId3"/>
              </a:rPr>
              <a:t>https://www.topazlabs.com/topaz-photo-ai</a:t>
            </a:r>
            <a:endParaRPr lang="en-US" sz="1200" dirty="0"/>
          </a:p>
          <a:p>
            <a:r>
              <a:rPr lang="en-US" sz="1200" dirty="0">
                <a:hlinkClick r:id="rId4"/>
              </a:rPr>
              <a:t>https://www.technologyreview.com/2019/09/05/65353/facebook-is-making-ai-deepfakes-to-head-off-a-disinformation-disaster/</a:t>
            </a:r>
            <a:endParaRPr lang="en-US" sz="1200" dirty="0"/>
          </a:p>
          <a:p>
            <a:r>
              <a:rPr lang="en-US" sz="1200" dirty="0"/>
              <a:t>F. </a:t>
            </a:r>
            <a:r>
              <a:rPr lang="en-US" sz="1200" dirty="0" err="1"/>
              <a:t>Bie</a:t>
            </a:r>
            <a:r>
              <a:rPr lang="en-US" sz="1200" dirty="0"/>
              <a:t> et al., “</a:t>
            </a:r>
            <a:r>
              <a:rPr lang="en-US" sz="1200" dirty="0" err="1"/>
              <a:t>RenAIssance</a:t>
            </a:r>
            <a:r>
              <a:rPr lang="en-US" sz="1200" dirty="0"/>
              <a:t>: A Survey into AI Text-to-Image Generation in the Era of Large Model,” </a:t>
            </a:r>
            <a:r>
              <a:rPr lang="en-US" sz="1200" dirty="0" err="1"/>
              <a:t>arXiv</a:t>
            </a:r>
            <a:r>
              <a:rPr lang="en-US" sz="1200" dirty="0"/>
              <a:t> (Cornell University), Sep. 2023, </a:t>
            </a:r>
            <a:r>
              <a:rPr lang="en-US" sz="1200" dirty="0" err="1"/>
              <a:t>doi</a:t>
            </a:r>
            <a:r>
              <a:rPr lang="en-US" sz="1200" dirty="0"/>
              <a:t>: https://</a:t>
            </a:r>
            <a:r>
              <a:rPr lang="en-US" sz="1200" dirty="0" err="1"/>
              <a:t>doi.org</a:t>
            </a:r>
            <a:r>
              <a:rPr lang="en-US" sz="1200" dirty="0"/>
              <a:t>/10.48550/arxiv.2309.00810. </a:t>
            </a:r>
          </a:p>
          <a:p>
            <a:r>
              <a:rPr lang="en-US" sz="1200" dirty="0">
                <a:effectLst/>
                <a:latin typeface="URWPalladioL"/>
              </a:rPr>
              <a:t>D. J. Rezende, S. Mohamed, and D. </a:t>
            </a:r>
            <a:r>
              <a:rPr lang="en-US" sz="1200" dirty="0" err="1">
                <a:effectLst/>
                <a:latin typeface="URWPalladioL"/>
              </a:rPr>
              <a:t>Wierstra</a:t>
            </a:r>
            <a:r>
              <a:rPr lang="en-US" sz="1200" dirty="0">
                <a:effectLst/>
                <a:latin typeface="URWPalladioL"/>
              </a:rPr>
              <a:t>, “Stochastic back- propagation and approximate inference in deep generative mod- </a:t>
            </a:r>
            <a:r>
              <a:rPr lang="en-US" sz="1200" dirty="0" err="1">
                <a:effectLst/>
                <a:latin typeface="URWPalladioL"/>
              </a:rPr>
              <a:t>els</a:t>
            </a:r>
            <a:r>
              <a:rPr lang="en-US" sz="1200" dirty="0">
                <a:effectLst/>
                <a:latin typeface="URWPalladioL"/>
              </a:rPr>
              <a:t>,” in </a:t>
            </a:r>
            <a:r>
              <a:rPr lang="en-US" sz="1200" i="1" dirty="0">
                <a:effectLst/>
                <a:latin typeface="URWPalladioL"/>
              </a:rPr>
              <a:t>ICML</a:t>
            </a:r>
            <a:r>
              <a:rPr lang="en-US" sz="1200" dirty="0">
                <a:effectLst/>
                <a:latin typeface="URWPalladioL"/>
              </a:rPr>
              <a:t>. PMLR, 2014, pp. 1278–1286. </a:t>
            </a:r>
            <a:endParaRPr lang="en-US" sz="1200" dirty="0">
              <a:effectLst/>
            </a:endParaRPr>
          </a:p>
          <a:p>
            <a:r>
              <a:rPr lang="en-US" sz="1200" dirty="0"/>
              <a:t>D. P. </a:t>
            </a:r>
            <a:r>
              <a:rPr lang="en-US" sz="1200" dirty="0" err="1"/>
              <a:t>Kingma</a:t>
            </a:r>
            <a:r>
              <a:rPr lang="en-US" sz="1200" dirty="0"/>
              <a:t> and M. Welling, “Auto-encoding variational bayes,” </a:t>
            </a:r>
            <a:r>
              <a:rPr lang="en-US" sz="1200" dirty="0" err="1"/>
              <a:t>arXiv</a:t>
            </a:r>
            <a:r>
              <a:rPr lang="en-US" sz="1200" dirty="0"/>
              <a:t> preprint arXiv:1312.6114, 2013. </a:t>
            </a:r>
          </a:p>
          <a:p>
            <a:r>
              <a:rPr lang="en-US" sz="1200" dirty="0">
                <a:effectLst/>
                <a:latin typeface="URWPalladioL"/>
              </a:rPr>
              <a:t>K. Cho, B. van </a:t>
            </a:r>
            <a:r>
              <a:rPr lang="en-US" sz="1200" dirty="0" err="1">
                <a:effectLst/>
                <a:latin typeface="URWPalladioL"/>
              </a:rPr>
              <a:t>Merrienboer</a:t>
            </a:r>
            <a:r>
              <a:rPr lang="en-US" sz="1200" dirty="0">
                <a:effectLst/>
                <a:latin typeface="URWPalladioL"/>
              </a:rPr>
              <a:t>, D. </a:t>
            </a:r>
            <a:r>
              <a:rPr lang="en-US" sz="1200" dirty="0" err="1">
                <a:effectLst/>
                <a:latin typeface="URWPalladioL"/>
              </a:rPr>
              <a:t>Bahdanau</a:t>
            </a:r>
            <a:r>
              <a:rPr lang="en-US" sz="1200" dirty="0">
                <a:effectLst/>
                <a:latin typeface="URWPalladioL"/>
              </a:rPr>
              <a:t>, and Y. </a:t>
            </a:r>
            <a:r>
              <a:rPr lang="en-US" sz="1200" dirty="0" err="1">
                <a:effectLst/>
                <a:latin typeface="URWPalladioL"/>
              </a:rPr>
              <a:t>Bengio</a:t>
            </a:r>
            <a:r>
              <a:rPr lang="en-US" sz="1200" dirty="0">
                <a:effectLst/>
                <a:latin typeface="URWPalladioL"/>
              </a:rPr>
              <a:t>, “On</a:t>
            </a:r>
            <a:r>
              <a:rPr lang="zh-CN" altLang="en-US" sz="1200" dirty="0">
                <a:effectLst/>
                <a:latin typeface="URWPalladioL"/>
              </a:rPr>
              <a:t> </a:t>
            </a:r>
            <a:r>
              <a:rPr lang="en-US" sz="1200" dirty="0">
                <a:effectLst/>
                <a:latin typeface="URWPalladioL"/>
              </a:rPr>
              <a:t>the properties of neural machine translation: Encoder–decoder approaches,” in </a:t>
            </a:r>
            <a:r>
              <a:rPr lang="en-US" sz="1200" i="1" dirty="0">
                <a:effectLst/>
                <a:latin typeface="URWPalladioL"/>
              </a:rPr>
              <a:t>Proceedings of SSST-8, Eighth Workshop on Syntax, Semantics and Structure in Statistical Translation</a:t>
            </a:r>
            <a:r>
              <a:rPr lang="en-US" sz="1200" dirty="0">
                <a:effectLst/>
                <a:latin typeface="URWPalladioL"/>
              </a:rPr>
              <a:t>. Association for Computational Linguistics, 2014, p. 103. </a:t>
            </a:r>
            <a:endParaRPr lang="en-US" sz="1200" dirty="0">
              <a:effectLst/>
            </a:endParaRPr>
          </a:p>
          <a:p>
            <a:r>
              <a:rPr lang="en-US" sz="1200" dirty="0">
                <a:effectLst/>
                <a:latin typeface="URWPalladioL"/>
              </a:rPr>
              <a:t>I. Goodfellow, J. </a:t>
            </a:r>
            <a:r>
              <a:rPr lang="en-US" sz="1200" dirty="0" err="1">
                <a:effectLst/>
                <a:latin typeface="URWPalladioL"/>
              </a:rPr>
              <a:t>Pouget</a:t>
            </a:r>
            <a:r>
              <a:rPr lang="en-US" sz="1200" dirty="0">
                <a:effectLst/>
                <a:latin typeface="URWPalladioL"/>
              </a:rPr>
              <a:t>-Abadie, M. Mirza, B. Xu, D. </a:t>
            </a:r>
            <a:r>
              <a:rPr lang="en-US" sz="1200" dirty="0" err="1">
                <a:effectLst/>
                <a:latin typeface="URWPalladioL"/>
              </a:rPr>
              <a:t>Warde</a:t>
            </a:r>
            <a:r>
              <a:rPr lang="en-US" sz="1200" dirty="0">
                <a:effectLst/>
                <a:latin typeface="URWPalladioL"/>
              </a:rPr>
              <a:t>- Farley, S. </a:t>
            </a:r>
            <a:r>
              <a:rPr lang="en-US" sz="1200" dirty="0" err="1">
                <a:effectLst/>
                <a:latin typeface="URWPalladioL"/>
              </a:rPr>
              <a:t>Ozair</a:t>
            </a:r>
            <a:r>
              <a:rPr lang="en-US" sz="1200" dirty="0">
                <a:effectLst/>
                <a:latin typeface="URWPalladioL"/>
              </a:rPr>
              <a:t>, A. Courville, and Y. </a:t>
            </a:r>
            <a:r>
              <a:rPr lang="en-US" sz="1200" dirty="0" err="1">
                <a:effectLst/>
                <a:latin typeface="URWPalladioL"/>
              </a:rPr>
              <a:t>Bengio</a:t>
            </a:r>
            <a:r>
              <a:rPr lang="en-US" sz="1200" dirty="0">
                <a:effectLst/>
                <a:latin typeface="URWPalladioL"/>
              </a:rPr>
              <a:t>, “Generative </a:t>
            </a:r>
            <a:r>
              <a:rPr lang="en-US" sz="1200" dirty="0" err="1">
                <a:effectLst/>
                <a:latin typeface="URWPalladioL"/>
              </a:rPr>
              <a:t>adver</a:t>
            </a:r>
            <a:r>
              <a:rPr lang="en-US" sz="1200" dirty="0">
                <a:effectLst/>
                <a:latin typeface="URWPalladioL"/>
              </a:rPr>
              <a:t>- </a:t>
            </a:r>
            <a:r>
              <a:rPr lang="en-US" sz="1200" dirty="0" err="1">
                <a:effectLst/>
                <a:latin typeface="URWPalladioL"/>
              </a:rPr>
              <a:t>sarial</a:t>
            </a:r>
            <a:r>
              <a:rPr lang="en-US" sz="1200" dirty="0">
                <a:effectLst/>
                <a:latin typeface="URWPalladioL"/>
              </a:rPr>
              <a:t> nets,” </a:t>
            </a:r>
            <a:r>
              <a:rPr lang="en-US" sz="1200" i="1" dirty="0" err="1">
                <a:effectLst/>
                <a:latin typeface="URWPalladioL"/>
              </a:rPr>
              <a:t>NeurIPS</a:t>
            </a:r>
            <a:r>
              <a:rPr lang="en-US" sz="1200" dirty="0">
                <a:effectLst/>
                <a:latin typeface="URWPalladioL"/>
              </a:rPr>
              <a:t>, vol. 27, 2014. </a:t>
            </a:r>
            <a:endParaRPr lang="en-US" sz="1200" dirty="0">
              <a:effectLst/>
            </a:endParaRPr>
          </a:p>
          <a:p>
            <a:r>
              <a:rPr lang="en-US" sz="1200" dirty="0">
                <a:effectLst/>
                <a:latin typeface="URWPalladioL"/>
              </a:rPr>
              <a:t>J. Ho, A. Jain, and P. </a:t>
            </a:r>
            <a:r>
              <a:rPr lang="en-US" sz="1200" dirty="0" err="1">
                <a:effectLst/>
                <a:latin typeface="URWPalladioL"/>
              </a:rPr>
              <a:t>Abbeel</a:t>
            </a:r>
            <a:r>
              <a:rPr lang="en-US" sz="1200" dirty="0">
                <a:effectLst/>
                <a:latin typeface="URWPalladioL"/>
              </a:rPr>
              <a:t>, “Denoising diffusion probabilistic models,” </a:t>
            </a:r>
            <a:r>
              <a:rPr lang="en-US" sz="1200" i="1" dirty="0" err="1">
                <a:effectLst/>
                <a:latin typeface="URWPalladioL"/>
              </a:rPr>
              <a:t>NeurIPS</a:t>
            </a:r>
            <a:r>
              <a:rPr lang="en-US" sz="1200" dirty="0">
                <a:effectLst/>
                <a:latin typeface="URWPalladioL"/>
              </a:rPr>
              <a:t>, vol. 33, pp. 6840–6851, 2020. </a:t>
            </a:r>
            <a:endParaRPr lang="en-US" sz="1200" dirty="0">
              <a:effectLst/>
            </a:endParaRPr>
          </a:p>
          <a:p>
            <a:r>
              <a:rPr lang="en-US" sz="1200" dirty="0">
                <a:effectLst/>
                <a:latin typeface="URWPalladioL"/>
              </a:rPr>
              <a:t>P. </a:t>
            </a:r>
            <a:r>
              <a:rPr lang="en-US" sz="1200" dirty="0" err="1">
                <a:effectLst/>
                <a:latin typeface="URWPalladioL"/>
              </a:rPr>
              <a:t>Dhariwal</a:t>
            </a:r>
            <a:r>
              <a:rPr lang="en-US" sz="1200" dirty="0">
                <a:effectLst/>
                <a:latin typeface="URWPalladioL"/>
              </a:rPr>
              <a:t> and A. Nichol, “Diffusion models beat </a:t>
            </a:r>
            <a:r>
              <a:rPr lang="en-US" sz="1200" dirty="0" err="1">
                <a:effectLst/>
                <a:latin typeface="URWPalladioL"/>
              </a:rPr>
              <a:t>gans</a:t>
            </a:r>
            <a:r>
              <a:rPr lang="en-US" sz="1200" dirty="0">
                <a:effectLst/>
                <a:latin typeface="URWPalladioL"/>
              </a:rPr>
              <a:t> on image synthesis,” </a:t>
            </a:r>
            <a:r>
              <a:rPr lang="en-US" sz="1200" i="1" dirty="0" err="1">
                <a:effectLst/>
                <a:latin typeface="URWPalladioL"/>
              </a:rPr>
              <a:t>NeurIPS</a:t>
            </a:r>
            <a:r>
              <a:rPr lang="en-US" sz="1200" dirty="0">
                <a:effectLst/>
                <a:latin typeface="URWPalladioL"/>
              </a:rPr>
              <a:t>, vol. 34, pp. 8780–8794, 2021. </a:t>
            </a:r>
            <a:endParaRPr lang="en-US" sz="1200" dirty="0"/>
          </a:p>
          <a:p>
            <a:r>
              <a:rPr lang="en-US" sz="1200" dirty="0">
                <a:effectLst/>
                <a:latin typeface="URWPalladioL"/>
              </a:rPr>
              <a:t>Y. Song, J. </a:t>
            </a:r>
            <a:r>
              <a:rPr lang="en-US" sz="1200" dirty="0" err="1">
                <a:effectLst/>
                <a:latin typeface="URWPalladioL"/>
              </a:rPr>
              <a:t>Sohl</a:t>
            </a:r>
            <a:r>
              <a:rPr lang="en-US" sz="1200" dirty="0">
                <a:effectLst/>
                <a:latin typeface="URWPalladioL"/>
              </a:rPr>
              <a:t>-Dickstein, D. P. </a:t>
            </a:r>
            <a:r>
              <a:rPr lang="en-US" sz="1200" dirty="0" err="1">
                <a:effectLst/>
                <a:latin typeface="URWPalladioL"/>
              </a:rPr>
              <a:t>Kingma</a:t>
            </a:r>
            <a:r>
              <a:rPr lang="en-US" sz="1200" dirty="0">
                <a:effectLst/>
                <a:latin typeface="URWPalladioL"/>
              </a:rPr>
              <a:t>, A. Kumar, S. </a:t>
            </a:r>
            <a:r>
              <a:rPr lang="en-US" sz="1200" dirty="0" err="1">
                <a:effectLst/>
                <a:latin typeface="URWPalladioL"/>
              </a:rPr>
              <a:t>Ermon</a:t>
            </a:r>
            <a:r>
              <a:rPr lang="en-US" sz="1200" dirty="0">
                <a:effectLst/>
                <a:latin typeface="URWPalladioL"/>
              </a:rPr>
              <a:t>, and B. Poole, “Score-based generative modeling through stochastic differential equations,” </a:t>
            </a:r>
            <a:r>
              <a:rPr lang="en-US" sz="1200" i="1" dirty="0" err="1">
                <a:effectLst/>
                <a:latin typeface="URWPalladioL"/>
              </a:rPr>
              <a:t>arXiv</a:t>
            </a:r>
            <a:r>
              <a:rPr lang="en-US" sz="1200" i="1" dirty="0">
                <a:effectLst/>
                <a:latin typeface="URWPalladioL"/>
              </a:rPr>
              <a:t> preprint arXiv:2011.13456</a:t>
            </a:r>
            <a:r>
              <a:rPr lang="en-US" sz="1200" dirty="0">
                <a:effectLst/>
                <a:latin typeface="URWPalladioL"/>
              </a:rPr>
              <a:t>, 2020. </a:t>
            </a:r>
          </a:p>
          <a:p>
            <a:r>
              <a:rPr lang="en-US" sz="1200" dirty="0">
                <a:effectLst/>
                <a:latin typeface="URWPalladioL"/>
              </a:rPr>
              <a:t>B. D. Anderson, “Reverse-time diffusion equation models,” </a:t>
            </a:r>
            <a:r>
              <a:rPr lang="en-US" sz="1200" i="1" dirty="0">
                <a:effectLst/>
                <a:latin typeface="URWPalladioL"/>
              </a:rPr>
              <a:t>Stochastic Processes and their Applications</a:t>
            </a:r>
            <a:r>
              <a:rPr lang="en-US" sz="1200" dirty="0">
                <a:effectLst/>
                <a:latin typeface="URWPalladioL"/>
              </a:rPr>
              <a:t>, vol. 12, no. 3, pp. 313–326, 1982.</a:t>
            </a:r>
            <a:br>
              <a:rPr lang="en-US" sz="1200" dirty="0">
                <a:effectLst/>
                <a:latin typeface="URWPalladioL"/>
              </a:rPr>
            </a:br>
            <a:endParaRPr lang="en-US" sz="1200" dirty="0"/>
          </a:p>
          <a:p>
            <a:endParaRPr lang="en-US" sz="1200" dirty="0"/>
          </a:p>
          <a:p>
            <a:endParaRPr lang="en-US" sz="1200" dirty="0">
              <a:effectLst/>
              <a:latin typeface="URWPalladioL"/>
            </a:endParaRPr>
          </a:p>
          <a:p>
            <a:endParaRPr lang="en-US" sz="1200" dirty="0"/>
          </a:p>
          <a:p>
            <a:endParaRPr lang="en-US" sz="1200" dirty="0"/>
          </a:p>
          <a:p>
            <a:endParaRPr lang="en-US" sz="1200" dirty="0"/>
          </a:p>
          <a:p>
            <a:endParaRPr lang="en-US" sz="1200" dirty="0"/>
          </a:p>
        </p:txBody>
      </p:sp>
    </p:spTree>
    <p:extLst>
      <p:ext uri="{BB962C8B-B14F-4D97-AF65-F5344CB8AC3E}">
        <p14:creationId xmlns:p14="http://schemas.microsoft.com/office/powerpoint/2010/main" val="1162653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B4AFAB-2852-6734-6CA8-F945DDD350D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kern="1200" dirty="0">
                <a:solidFill>
                  <a:schemeClr val="tx1"/>
                </a:solidFill>
                <a:latin typeface="+mj-lt"/>
                <a:ea typeface="+mj-ea"/>
                <a:cs typeface="+mj-cs"/>
              </a:rPr>
              <a:t>Thank you!</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Handshake">
            <a:extLst>
              <a:ext uri="{FF2B5EF4-FFF2-40B4-BE49-F238E27FC236}">
                <a16:creationId xmlns:a16="http://schemas.microsoft.com/office/drawing/2014/main" id="{7E4DA60C-D659-8BC0-8F62-5EBDDCDE77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1459737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8A563-EF74-F148-330A-767E25AE39AD}"/>
              </a:ext>
            </a:extLst>
          </p:cNvPr>
          <p:cNvSpPr>
            <a:spLocks noGrp="1"/>
          </p:cNvSpPr>
          <p:nvPr>
            <p:ph type="title"/>
          </p:nvPr>
        </p:nvSpPr>
        <p:spPr/>
        <p:txBody>
          <a:bodyPr/>
          <a:lstStyle/>
          <a:p>
            <a:r>
              <a:rPr lang="en-US" b="1" i="0" u="none" dirty="0"/>
              <a:t>Understanding of Artificial Intelligence (AI)</a:t>
            </a:r>
            <a:endParaRPr lang="en-US" b="1" dirty="0"/>
          </a:p>
        </p:txBody>
      </p:sp>
      <p:graphicFrame>
        <p:nvGraphicFramePr>
          <p:cNvPr id="7" name="Content Placeholder 2">
            <a:extLst>
              <a:ext uri="{FF2B5EF4-FFF2-40B4-BE49-F238E27FC236}">
                <a16:creationId xmlns:a16="http://schemas.microsoft.com/office/drawing/2014/main" id="{5189C88F-EAB7-28A7-B79E-001F6B5A70A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2460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B47E8-B872-9106-7840-FC3D6504124F}"/>
              </a:ext>
            </a:extLst>
          </p:cNvPr>
          <p:cNvSpPr>
            <a:spLocks noGrp="1"/>
          </p:cNvSpPr>
          <p:nvPr>
            <p:ph type="title"/>
          </p:nvPr>
        </p:nvSpPr>
        <p:spPr/>
        <p:txBody>
          <a:bodyPr/>
          <a:lstStyle/>
          <a:p>
            <a:r>
              <a:rPr lang="en-US" b="1" i="0" u="none" dirty="0"/>
              <a:t>Overview of the Applications of AI in Image and Video Generation</a:t>
            </a:r>
            <a:endParaRPr lang="en-US" dirty="0"/>
          </a:p>
        </p:txBody>
      </p:sp>
      <p:graphicFrame>
        <p:nvGraphicFramePr>
          <p:cNvPr id="5" name="Content Placeholder 2">
            <a:extLst>
              <a:ext uri="{FF2B5EF4-FFF2-40B4-BE49-F238E27FC236}">
                <a16:creationId xmlns:a16="http://schemas.microsoft.com/office/drawing/2014/main" id="{331EFBE4-9A2D-AB93-48C7-D48E0F901D7E}"/>
              </a:ext>
            </a:extLst>
          </p:cNvPr>
          <p:cNvGraphicFramePr>
            <a:graphicFrameLocks noGrp="1"/>
          </p:cNvGraphicFramePr>
          <p:nvPr>
            <p:ph idx="1"/>
            <p:extLst>
              <p:ext uri="{D42A27DB-BD31-4B8C-83A1-F6EECF244321}">
                <p14:modId xmlns:p14="http://schemas.microsoft.com/office/powerpoint/2010/main" val="2626867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3280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9F4DA6-0116-8BC7-A600-847DC6C1BFC5}"/>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b="1" dirty="0"/>
              <a:t>Text-to-image generation (DALL</a:t>
            </a:r>
            <a:r>
              <a:rPr lang="en-US" altLang="zh-CN" b="1" dirty="0"/>
              <a:t>·E 3)</a:t>
            </a:r>
            <a:endParaRPr lang="en-US" b="1" dirty="0"/>
          </a:p>
        </p:txBody>
      </p:sp>
      <p:sp>
        <p:nvSpPr>
          <p:cNvPr id="29"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artoon of a person standing in a street with a person in a hat&#10;&#10;Description automatically generated">
            <a:extLst>
              <a:ext uri="{FF2B5EF4-FFF2-40B4-BE49-F238E27FC236}">
                <a16:creationId xmlns:a16="http://schemas.microsoft.com/office/drawing/2014/main" id="{1CEFC07E-1018-9DF1-A3C6-527E9D395C70}"/>
              </a:ext>
            </a:extLst>
          </p:cNvPr>
          <p:cNvPicPr>
            <a:picLocks noChangeAspect="1"/>
          </p:cNvPicPr>
          <p:nvPr/>
        </p:nvPicPr>
        <p:blipFill rotWithShape="1">
          <a:blip r:embed="rId2"/>
          <a:srcRect l="10289" r="1423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856D94EF-74D2-5B33-98D9-22ABB09258F2}"/>
              </a:ext>
            </a:extLst>
          </p:cNvPr>
          <p:cNvSpPr txBox="1"/>
          <p:nvPr/>
        </p:nvSpPr>
        <p:spPr>
          <a:xfrm>
            <a:off x="2627698" y="6236208"/>
            <a:ext cx="2812473" cy="369332"/>
          </a:xfrm>
          <a:prstGeom prst="rect">
            <a:avLst/>
          </a:prstGeom>
          <a:noFill/>
        </p:spPr>
        <p:txBody>
          <a:bodyPr wrap="square" rtlCol="0">
            <a:spAutoFit/>
          </a:bodyPr>
          <a:lstStyle/>
          <a:p>
            <a:r>
              <a:rPr lang="en-US" dirty="0"/>
              <a:t>https://</a:t>
            </a:r>
            <a:r>
              <a:rPr lang="en-US" dirty="0" err="1"/>
              <a:t>openai.com</a:t>
            </a:r>
            <a:r>
              <a:rPr lang="en-US" dirty="0"/>
              <a:t>/dall-e-3</a:t>
            </a:r>
          </a:p>
        </p:txBody>
      </p:sp>
    </p:spTree>
    <p:extLst>
      <p:ext uri="{BB962C8B-B14F-4D97-AF65-F5344CB8AC3E}">
        <p14:creationId xmlns:p14="http://schemas.microsoft.com/office/powerpoint/2010/main" val="3348515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tree with balloons on it&#10;&#10;Description automatically generated">
            <a:extLst>
              <a:ext uri="{FF2B5EF4-FFF2-40B4-BE49-F238E27FC236}">
                <a16:creationId xmlns:a16="http://schemas.microsoft.com/office/drawing/2014/main" id="{909FA92D-1905-78CD-DFA8-220EDE12944F}"/>
              </a:ext>
            </a:extLst>
          </p:cNvPr>
          <p:cNvPicPr>
            <a:picLocks noGrp="1" noChangeAspect="1"/>
          </p:cNvPicPr>
          <p:nvPr>
            <p:ph idx="1"/>
          </p:nvPr>
        </p:nvPicPr>
        <p:blipFill rotWithShape="1">
          <a:blip r:embed="rId2"/>
          <a:srcRect l="786" r="4747" b="2"/>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9BECB6-B8A0-7A9B-1D0B-3EF8D0E27A23}"/>
              </a:ext>
            </a:extLst>
          </p:cNvPr>
          <p:cNvSpPr>
            <a:spLocks noGrp="1"/>
          </p:cNvSpPr>
          <p:nvPr>
            <p:ph type="title"/>
          </p:nvPr>
        </p:nvSpPr>
        <p:spPr>
          <a:xfrm>
            <a:off x="5638800" y="272232"/>
            <a:ext cx="6441805" cy="2166168"/>
          </a:xfrm>
        </p:spPr>
        <p:txBody>
          <a:bodyPr vert="horz" lIns="91440" tIns="45720" rIns="91440" bIns="45720" rtlCol="0" anchor="ctr">
            <a:noAutofit/>
          </a:bodyPr>
          <a:lstStyle/>
          <a:p>
            <a:r>
              <a:rPr lang="en-US" b="1" dirty="0"/>
              <a:t>Image-to-video generation (Runway Gen-2)</a:t>
            </a:r>
          </a:p>
        </p:txBody>
      </p:sp>
      <p:sp>
        <p:nvSpPr>
          <p:cNvPr id="6" name="TextBox 5">
            <a:extLst>
              <a:ext uri="{FF2B5EF4-FFF2-40B4-BE49-F238E27FC236}">
                <a16:creationId xmlns:a16="http://schemas.microsoft.com/office/drawing/2014/main" id="{7028F626-B973-85C7-A0E4-F7C668A0D045}"/>
              </a:ext>
            </a:extLst>
          </p:cNvPr>
          <p:cNvSpPr txBox="1"/>
          <p:nvPr/>
        </p:nvSpPr>
        <p:spPr>
          <a:xfrm>
            <a:off x="6094475" y="6382746"/>
            <a:ext cx="5986130" cy="65536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hlinkClick r:id="rId3"/>
              </a:rPr>
              <a:t>https://www.youtube.com/watch?v=TUeVEWfFDTQ</a:t>
            </a:r>
            <a:endParaRPr lang="en-US" sz="2000" dirty="0"/>
          </a:p>
          <a:p>
            <a:pPr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892296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4B47E8-B872-9106-7840-FC3D6504124F}"/>
              </a:ext>
            </a:extLst>
          </p:cNvPr>
          <p:cNvSpPr>
            <a:spLocks noGrp="1"/>
          </p:cNvSpPr>
          <p:nvPr>
            <p:ph type="title"/>
          </p:nvPr>
        </p:nvSpPr>
        <p:spPr>
          <a:xfrm>
            <a:off x="88537" y="2296334"/>
            <a:ext cx="5223165" cy="1817716"/>
          </a:xfrm>
        </p:spPr>
        <p:txBody>
          <a:bodyPr vert="horz" lIns="91440" tIns="45720" rIns="91440" bIns="45720" rtlCol="0" anchor="b">
            <a:noAutofit/>
          </a:bodyPr>
          <a:lstStyle/>
          <a:p>
            <a:r>
              <a:rPr lang="en-US" b="1" dirty="0"/>
              <a:t>Improve resolution quality enhancement</a:t>
            </a:r>
            <a:br>
              <a:rPr lang="en-US" b="1" dirty="0"/>
            </a:br>
            <a:r>
              <a:rPr lang="en-US" b="1" dirty="0"/>
              <a:t>(Topaz Labs)</a:t>
            </a:r>
          </a:p>
        </p:txBody>
      </p:sp>
      <p:sp>
        <p:nvSpPr>
          <p:cNvPr id="35"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yellow bird on a branch&#10;&#10;Description automatically generated">
            <a:extLst>
              <a:ext uri="{FF2B5EF4-FFF2-40B4-BE49-F238E27FC236}">
                <a16:creationId xmlns:a16="http://schemas.microsoft.com/office/drawing/2014/main" id="{342B32E5-C6A4-015F-C5EC-45C6201F5034}"/>
              </a:ext>
            </a:extLst>
          </p:cNvPr>
          <p:cNvPicPr>
            <a:picLocks noGrp="1" noChangeAspect="1"/>
          </p:cNvPicPr>
          <p:nvPr>
            <p:ph idx="1"/>
          </p:nvPr>
        </p:nvPicPr>
        <p:blipFill rotWithShape="1">
          <a:blip r:embed="rId2"/>
          <a:srcRect l="19985" r="1908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10" name="TextBox 9">
            <a:extLst>
              <a:ext uri="{FF2B5EF4-FFF2-40B4-BE49-F238E27FC236}">
                <a16:creationId xmlns:a16="http://schemas.microsoft.com/office/drawing/2014/main" id="{9B147184-1B25-9ACF-5D23-A99E4CF46804}"/>
              </a:ext>
            </a:extLst>
          </p:cNvPr>
          <p:cNvSpPr txBox="1"/>
          <p:nvPr/>
        </p:nvSpPr>
        <p:spPr>
          <a:xfrm>
            <a:off x="890339" y="5902036"/>
            <a:ext cx="4291262" cy="369332"/>
          </a:xfrm>
          <a:prstGeom prst="rect">
            <a:avLst/>
          </a:prstGeom>
          <a:noFill/>
        </p:spPr>
        <p:txBody>
          <a:bodyPr wrap="square" rtlCol="0">
            <a:spAutoFit/>
          </a:bodyPr>
          <a:lstStyle/>
          <a:p>
            <a:r>
              <a:rPr lang="en-US" dirty="0"/>
              <a:t>https://</a:t>
            </a:r>
            <a:r>
              <a:rPr lang="en-US" dirty="0" err="1"/>
              <a:t>www.topazlabs.com</a:t>
            </a:r>
            <a:r>
              <a:rPr lang="en-US" dirty="0"/>
              <a:t>/topaz-photo-ai</a:t>
            </a:r>
          </a:p>
        </p:txBody>
      </p:sp>
    </p:spTree>
    <p:extLst>
      <p:ext uri="{BB962C8B-B14F-4D97-AF65-F5344CB8AC3E}">
        <p14:creationId xmlns:p14="http://schemas.microsoft.com/office/powerpoint/2010/main" val="3280391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98B474-C452-9692-FC25-70B406E0CB7F}"/>
              </a:ext>
            </a:extLst>
          </p:cNvPr>
          <p:cNvSpPr>
            <a:spLocks noGrp="1"/>
          </p:cNvSpPr>
          <p:nvPr>
            <p:ph type="title"/>
          </p:nvPr>
        </p:nvSpPr>
        <p:spPr>
          <a:xfrm>
            <a:off x="809833" y="674674"/>
            <a:ext cx="5120561" cy="1325563"/>
          </a:xfrm>
        </p:spPr>
        <p:txBody>
          <a:bodyPr vert="horz" lIns="91440" tIns="45720" rIns="91440" bIns="45720" rtlCol="0" anchor="ctr">
            <a:normAutofit/>
          </a:bodyPr>
          <a:lstStyle/>
          <a:p>
            <a:r>
              <a:rPr lang="en-US" b="1" kern="1200" dirty="0">
                <a:solidFill>
                  <a:schemeClr val="tx1"/>
                </a:solidFill>
                <a:latin typeface="+mj-lt"/>
                <a:ea typeface="+mj-ea"/>
                <a:cs typeface="+mj-cs"/>
              </a:rPr>
              <a:t>Style change </a:t>
            </a:r>
            <a:br>
              <a:rPr lang="en-US" b="1" kern="1200" dirty="0">
                <a:solidFill>
                  <a:schemeClr val="tx1"/>
                </a:solidFill>
                <a:latin typeface="+mj-lt"/>
                <a:ea typeface="+mj-ea"/>
                <a:cs typeface="+mj-cs"/>
              </a:rPr>
            </a:br>
            <a:r>
              <a:rPr lang="en-US" b="1" kern="1200" dirty="0">
                <a:solidFill>
                  <a:schemeClr val="tx1"/>
                </a:solidFill>
                <a:latin typeface="+mj-lt"/>
                <a:ea typeface="+mj-ea"/>
                <a:cs typeface="+mj-cs"/>
              </a:rPr>
              <a:t>(</a:t>
            </a:r>
            <a:r>
              <a:rPr lang="en-US" b="1" i="1" u="none" strike="noStrike" kern="1200" dirty="0">
                <a:solidFill>
                  <a:schemeClr val="tx1"/>
                </a:solidFill>
                <a:effectLst/>
                <a:latin typeface="+mj-lt"/>
                <a:ea typeface="+mj-ea"/>
                <a:cs typeface="+mj-cs"/>
              </a:rPr>
              <a:t>Las Meninas</a:t>
            </a:r>
            <a:r>
              <a:rPr lang="en-US" b="1" kern="1200" dirty="0">
                <a:solidFill>
                  <a:schemeClr val="tx1"/>
                </a:solidFill>
                <a:latin typeface="+mj-lt"/>
                <a:ea typeface="+mj-ea"/>
                <a:cs typeface="+mj-cs"/>
              </a:rPr>
              <a:t>)</a:t>
            </a:r>
          </a:p>
        </p:txBody>
      </p:sp>
      <p:sp>
        <p:nvSpPr>
          <p:cNvPr id="8" name="TextBox 7">
            <a:extLst>
              <a:ext uri="{FF2B5EF4-FFF2-40B4-BE49-F238E27FC236}">
                <a16:creationId xmlns:a16="http://schemas.microsoft.com/office/drawing/2014/main" id="{5EBEF65E-DEAC-6E5F-F548-3776B74BB224}"/>
              </a:ext>
            </a:extLst>
          </p:cNvPr>
          <p:cNvSpPr txBox="1"/>
          <p:nvPr/>
        </p:nvSpPr>
        <p:spPr>
          <a:xfrm>
            <a:off x="4607210" y="2559887"/>
            <a:ext cx="1863435" cy="335684"/>
          </a:xfrm>
          <a:prstGeom prst="rect">
            <a:avLst/>
          </a:prstGeom>
        </p:spPr>
        <p:txBody>
          <a:bodyPr vert="horz" lIns="91440" tIns="45720" rIns="91440" bIns="45720" rtlCol="0">
            <a:noAutofit/>
          </a:bodyPr>
          <a:lstStyle/>
          <a:p>
            <a:pPr>
              <a:lnSpc>
                <a:spcPct val="90000"/>
              </a:lnSpc>
              <a:spcAft>
                <a:spcPts val="474"/>
              </a:spcAft>
            </a:pPr>
            <a:r>
              <a:rPr lang="en-US" b="1" dirty="0"/>
              <a:t>Diego Velázquez</a:t>
            </a:r>
          </a:p>
        </p:txBody>
      </p:sp>
      <p:sp>
        <p:nvSpPr>
          <p:cNvPr id="66" name="Oval 6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Content Placeholder 4" descr="A painting of people sitting on a deck&#10;&#10;Description automatically generated">
            <a:extLst>
              <a:ext uri="{FF2B5EF4-FFF2-40B4-BE49-F238E27FC236}">
                <a16:creationId xmlns:a16="http://schemas.microsoft.com/office/drawing/2014/main" id="{4781D37E-FD36-E683-D484-20CD8A5ECA3F}"/>
              </a:ext>
            </a:extLst>
          </p:cNvPr>
          <p:cNvPicPr>
            <a:picLocks noGrp="1" noChangeAspect="1"/>
          </p:cNvPicPr>
          <p:nvPr>
            <p:ph idx="1"/>
          </p:nvPr>
        </p:nvPicPr>
        <p:blipFill rotWithShape="1">
          <a:blip r:embed="rId2"/>
          <a:srcRect t="3740" r="1"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64" name="Arc 6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descr="A painting of a group of people in a room&#10;&#10;Description automatically generated">
            <a:extLst>
              <a:ext uri="{FF2B5EF4-FFF2-40B4-BE49-F238E27FC236}">
                <a16:creationId xmlns:a16="http://schemas.microsoft.com/office/drawing/2014/main" id="{9F95B456-77E1-8262-546F-525BB34B7FC6}"/>
              </a:ext>
            </a:extLst>
          </p:cNvPr>
          <p:cNvPicPr>
            <a:picLocks noChangeAspect="1"/>
          </p:cNvPicPr>
          <p:nvPr/>
        </p:nvPicPr>
        <p:blipFill rotWithShape="1">
          <a:blip r:embed="rId3"/>
          <a:srcRect t="25856" r="-1"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9" name="TextBox 8">
            <a:extLst>
              <a:ext uri="{FF2B5EF4-FFF2-40B4-BE49-F238E27FC236}">
                <a16:creationId xmlns:a16="http://schemas.microsoft.com/office/drawing/2014/main" id="{9A503193-26DE-77CA-70C9-7B7638334005}"/>
              </a:ext>
            </a:extLst>
          </p:cNvPr>
          <p:cNvSpPr txBox="1"/>
          <p:nvPr/>
        </p:nvSpPr>
        <p:spPr>
          <a:xfrm>
            <a:off x="6261607" y="6245783"/>
            <a:ext cx="1459966" cy="369332"/>
          </a:xfrm>
          <a:prstGeom prst="rect">
            <a:avLst/>
          </a:prstGeom>
          <a:noFill/>
        </p:spPr>
        <p:txBody>
          <a:bodyPr wrap="square" rtlCol="0">
            <a:spAutoFit/>
          </a:bodyPr>
          <a:lstStyle/>
          <a:p>
            <a:pPr defTabSz="621243">
              <a:spcAft>
                <a:spcPts val="474"/>
              </a:spcAft>
            </a:pPr>
            <a:r>
              <a:rPr lang="en-US" b="1" kern="1200" dirty="0">
                <a:solidFill>
                  <a:schemeClr val="tx1"/>
                </a:solidFill>
                <a:latin typeface="+mn-lt"/>
                <a:ea typeface="+mn-ea"/>
                <a:cs typeface="+mn-cs"/>
              </a:rPr>
              <a:t>Paul Gauguin</a:t>
            </a:r>
            <a:endParaRPr lang="en-US" b="1" dirty="0"/>
          </a:p>
        </p:txBody>
      </p:sp>
    </p:spTree>
    <p:extLst>
      <p:ext uri="{BB962C8B-B14F-4D97-AF65-F5344CB8AC3E}">
        <p14:creationId xmlns:p14="http://schemas.microsoft.com/office/powerpoint/2010/main" val="11045506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788</TotalTime>
  <Words>1775</Words>
  <Application>Microsoft Macintosh PowerPoint</Application>
  <PresentationFormat>Widescreen</PresentationFormat>
  <Paragraphs>138</Paragraphs>
  <Slides>36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TimesNewRomanPS</vt:lpstr>
      <vt:lpstr>URWPalladioL</vt:lpstr>
      <vt:lpstr>Arial</vt:lpstr>
      <vt:lpstr>Calibri</vt:lpstr>
      <vt:lpstr>Calibri Light</vt:lpstr>
      <vt:lpstr>Cambria Math</vt:lpstr>
      <vt:lpstr>Office Theme</vt:lpstr>
      <vt:lpstr>The Development and Outlook of AI Techniques in the field of Image and Video Generation   CS 402 Final Presentation</vt:lpstr>
      <vt:lpstr>Outline</vt:lpstr>
      <vt:lpstr>Introduction</vt:lpstr>
      <vt:lpstr>Understanding of Artificial Intelligence (AI)</vt:lpstr>
      <vt:lpstr>Overview of the Applications of AI in Image and Video Generation</vt:lpstr>
      <vt:lpstr>Text-to-image generation (DALL·E 3)</vt:lpstr>
      <vt:lpstr>Image-to-video generation (Runway Gen-2)</vt:lpstr>
      <vt:lpstr>Improve resolution quality enhancement (Topaz Labs)</vt:lpstr>
      <vt:lpstr>Style change  (Las Meninas)</vt:lpstr>
      <vt:lpstr>Deepfake</vt:lpstr>
      <vt:lpstr>Current Development Trends</vt:lpstr>
      <vt:lpstr>Current Development Trends</vt:lpstr>
      <vt:lpstr>Methodologies</vt:lpstr>
      <vt:lpstr>Overview of Generative Model Architectures</vt:lpstr>
      <vt:lpstr>Variational Autoencoders (VAE)</vt:lpstr>
      <vt:lpstr>Variational Autoencoders (VAE)</vt:lpstr>
      <vt:lpstr>Variational Autoencoders (VAE)</vt:lpstr>
      <vt:lpstr>Variational Autoencoders (VAE)</vt:lpstr>
      <vt:lpstr>Generative Adversarial Networks (GANs)</vt:lpstr>
      <vt:lpstr>Diffusion Models</vt:lpstr>
      <vt:lpstr>Diffusion Models</vt:lpstr>
      <vt:lpstr>Diffusion Models</vt:lpstr>
      <vt:lpstr>Diffusion Models</vt:lpstr>
      <vt:lpstr>Diffusion Models</vt:lpstr>
      <vt:lpstr>Challenges</vt:lpstr>
      <vt:lpstr>Challenges: Computational Issues </vt:lpstr>
      <vt:lpstr>Challenges: Computational Issues </vt:lpstr>
      <vt:lpstr>Challenges: Ethical Dilemmas</vt:lpstr>
      <vt:lpstr>Challenges: Ethical Dilemmas</vt:lpstr>
      <vt:lpstr>Challenges: Video Consistency</vt:lpstr>
      <vt:lpstr>Challenges: Video Consistency</vt:lpstr>
      <vt:lpstr>Future Directions </vt:lpstr>
      <vt:lpstr>Future Development Trend</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Development and Outlook of AI Techniques in the field of Image  and Video Generation  </dc:title>
  <dc:creator>Jingheng Huan</dc:creator>
  <cp:lastModifiedBy>Jingheng Huan</cp:lastModifiedBy>
  <cp:revision>117</cp:revision>
  <dcterms:created xsi:type="dcterms:W3CDTF">2023-10-16T02:30:28Z</dcterms:created>
  <dcterms:modified xsi:type="dcterms:W3CDTF">2023-10-17T10:32:34Z</dcterms:modified>
</cp:coreProperties>
</file>